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2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3.xml" ContentType="application/vnd.openxmlformats-officedocument.presentationml.notesSlide+xml"/>
  <Override PartName="/ppt/tags/tag2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3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4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25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26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46.xml" ContentType="application/vnd.openxmlformats-officedocument.presentationml.tag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51.xml" ContentType="application/vnd.openxmlformats-officedocument.presentationml.tags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tags/tag55.xml" ContentType="application/vnd.openxmlformats-officedocument.presentationml.tags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8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8"/>
  </p:notesMasterIdLst>
  <p:sldIdLst>
    <p:sldId id="256" r:id="rId5"/>
    <p:sldId id="262" r:id="rId6"/>
    <p:sldId id="257" r:id="rId7"/>
    <p:sldId id="258" r:id="rId8"/>
    <p:sldId id="259" r:id="rId9"/>
    <p:sldId id="260" r:id="rId10"/>
    <p:sldId id="263" r:id="rId11"/>
    <p:sldId id="261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4" r:id="rId22"/>
    <p:sldId id="273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2" r:id="rId40"/>
    <p:sldId id="291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6" r:id="rId54"/>
    <p:sldId id="305" r:id="rId55"/>
    <p:sldId id="307" r:id="rId56"/>
    <p:sldId id="308" r:id="rId57"/>
  </p:sldIdLst>
  <p:sldSz cx="12192000" cy="6858000"/>
  <p:notesSz cx="6858000" cy="9144000"/>
  <p:custDataLst>
    <p:tags r:id="rId5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C24A"/>
    <a:srgbClr val="FF8200"/>
    <a:srgbClr val="F2A900"/>
    <a:srgbClr val="0072CE"/>
    <a:srgbClr val="FBF3D7"/>
    <a:srgbClr val="1A1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28EF58-917D-C501-1086-7E70CFB9C261}" v="32" dt="2026-04-21T17:36:06.474"/>
    <p1510:client id="{3E1CFF77-93CA-4240-A17A-6030ACF85E94}" v="23" dt="2026-04-21T17:46:35.440"/>
    <p1510:client id="{ADF3C56E-00A6-E923-6D74-63E21C71D9F0}" v="2" dt="2026-04-21T17:40:41.9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gs" Target="tags/tag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h Mendez" userId="76944e34-80a5-496f-a412-01b8e15aa53d" providerId="ADAL" clId="{09900227-5F08-4B63-9F12-2213C41E68EC}"/>
    <pc:docChg chg="custSel modSld">
      <pc:chgData name="Mariah Mendez" userId="76944e34-80a5-496f-a412-01b8e15aa53d" providerId="ADAL" clId="{09900227-5F08-4B63-9F12-2213C41E68EC}" dt="2026-04-21T17:46:35.440" v="18" actId="1076"/>
      <pc:docMkLst>
        <pc:docMk/>
      </pc:docMkLst>
      <pc:sldChg chg="addSp delSp modSp mod">
        <pc:chgData name="Mariah Mendez" userId="76944e34-80a5-496f-a412-01b8e15aa53d" providerId="ADAL" clId="{09900227-5F08-4B63-9F12-2213C41E68EC}" dt="2026-04-21T17:46:35.440" v="18" actId="1076"/>
        <pc:sldMkLst>
          <pc:docMk/>
          <pc:sldMk cId="346467760" sldId="257"/>
        </pc:sldMkLst>
        <pc:spChg chg="add del mod">
          <ac:chgData name="Mariah Mendez" userId="76944e34-80a5-496f-a412-01b8e15aa53d" providerId="ADAL" clId="{09900227-5F08-4B63-9F12-2213C41E68EC}" dt="2026-04-21T17:44:35.866" v="5" actId="478"/>
          <ac:spMkLst>
            <pc:docMk/>
            <pc:sldMk cId="346467760" sldId="257"/>
            <ac:spMk id="5" creationId="{57A489EA-1FAC-C0E9-9A5E-DA4A43F9C378}"/>
          </ac:spMkLst>
        </pc:spChg>
        <pc:picChg chg="mod">
          <ac:chgData name="Mariah Mendez" userId="76944e34-80a5-496f-a412-01b8e15aa53d" providerId="ADAL" clId="{09900227-5F08-4B63-9F12-2213C41E68EC}" dt="2026-04-21T17:46:35.440" v="18" actId="1076"/>
          <ac:picMkLst>
            <pc:docMk/>
            <pc:sldMk cId="346467760" sldId="257"/>
            <ac:picMk id="4" creationId="{A4C143CD-FA19-2F77-F020-3AA863749285}"/>
          </ac:picMkLst>
        </pc:picChg>
      </pc:sldChg>
    </pc:docChg>
  </pc:docChgLst>
  <pc:docChgLst>
    <pc:chgData name="Molly Roth" userId="S::molly.roth@evergreen.energy::647075c4-8f2f-4bb4-b6bc-b12a46d8beb4" providerId="AD" clId="Web-{1A28EF58-917D-C501-1086-7E70CFB9C261}"/>
    <pc:docChg chg="modSld">
      <pc:chgData name="Molly Roth" userId="S::molly.roth@evergreen.energy::647075c4-8f2f-4bb4-b6bc-b12a46d8beb4" providerId="AD" clId="Web-{1A28EF58-917D-C501-1086-7E70CFB9C261}" dt="2026-04-21T17:36:06.474" v="31" actId="1076"/>
      <pc:docMkLst>
        <pc:docMk/>
      </pc:docMkLst>
      <pc:sldChg chg="addSp delSp modSp">
        <pc:chgData name="Molly Roth" userId="S::molly.roth@evergreen.energy::647075c4-8f2f-4bb4-b6bc-b12a46d8beb4" providerId="AD" clId="Web-{1A28EF58-917D-C501-1086-7E70CFB9C261}" dt="2026-04-21T17:36:06.474" v="31" actId="1076"/>
        <pc:sldMkLst>
          <pc:docMk/>
          <pc:sldMk cId="346467760" sldId="257"/>
        </pc:sldMkLst>
        <pc:spChg chg="mod">
          <ac:chgData name="Molly Roth" userId="S::molly.roth@evergreen.energy::647075c4-8f2f-4bb4-b6bc-b12a46d8beb4" providerId="AD" clId="Web-{1A28EF58-917D-C501-1086-7E70CFB9C261}" dt="2026-04-21T17:34:06.178" v="26" actId="20577"/>
          <ac:spMkLst>
            <pc:docMk/>
            <pc:sldMk cId="346467760" sldId="257"/>
            <ac:spMk id="3" creationId="{921B38C2-1D08-8934-A9F1-51C85F14E9C5}"/>
          </ac:spMkLst>
        </pc:spChg>
        <pc:spChg chg="del">
          <ac:chgData name="Molly Roth" userId="S::molly.roth@evergreen.energy::647075c4-8f2f-4bb4-b6bc-b12a46d8beb4" providerId="AD" clId="Web-{1A28EF58-917D-C501-1086-7E70CFB9C261}" dt="2026-04-21T17:36:03.802" v="30"/>
          <ac:spMkLst>
            <pc:docMk/>
            <pc:sldMk cId="346467760" sldId="257"/>
            <ac:spMk id="8" creationId="{0561FDC3-43D3-0BCA-14A4-FC6C4E85837C}"/>
          </ac:spMkLst>
        </pc:spChg>
        <pc:picChg chg="add mod">
          <ac:chgData name="Molly Roth" userId="S::molly.roth@evergreen.energy::647075c4-8f2f-4bb4-b6bc-b12a46d8beb4" providerId="AD" clId="Web-{1A28EF58-917D-C501-1086-7E70CFB9C261}" dt="2026-04-21T17:36:06.474" v="31" actId="1076"/>
          <ac:picMkLst>
            <pc:docMk/>
            <pc:sldMk cId="346467760" sldId="257"/>
            <ac:picMk id="4" creationId="{A4C143CD-FA19-2F77-F020-3AA863749285}"/>
          </ac:picMkLst>
        </pc:picChg>
      </pc:sldChg>
    </pc:docChg>
  </pc:docChgLst>
  <pc:docChgLst>
    <pc:chgData name="Mariah Mendez" userId="S::mariah.mendez@evergreen.energy::76944e34-80a5-496f-a412-01b8e15aa53d" providerId="AD" clId="Web-{ADF3C56E-00A6-E923-6D74-63E21C71D9F0}"/>
    <pc:docChg chg="modSld">
      <pc:chgData name="Mariah Mendez" userId="S::mariah.mendez@evergreen.energy::76944e34-80a5-496f-a412-01b8e15aa53d" providerId="AD" clId="Web-{ADF3C56E-00A6-E923-6D74-63E21C71D9F0}" dt="2026-04-21T17:40:41.957" v="0"/>
      <pc:docMkLst>
        <pc:docMk/>
      </pc:docMkLst>
      <pc:sldChg chg="modSp">
        <pc:chgData name="Mariah Mendez" userId="S::mariah.mendez@evergreen.energy::76944e34-80a5-496f-a412-01b8e15aa53d" providerId="AD" clId="Web-{ADF3C56E-00A6-E923-6D74-63E21C71D9F0}" dt="2026-04-21T17:40:41.957" v="0"/>
        <pc:sldMkLst>
          <pc:docMk/>
          <pc:sldMk cId="346467760" sldId="257"/>
        </pc:sldMkLst>
        <pc:picChg chg="mod">
          <ac:chgData name="Mariah Mendez" userId="S::mariah.mendez@evergreen.energy::76944e34-80a5-496f-a412-01b8e15aa53d" providerId="AD" clId="Web-{ADF3C56E-00A6-E923-6D74-63E21C71D9F0}" dt="2026-04-21T17:40:41.957" v="0"/>
          <ac:picMkLst>
            <pc:docMk/>
            <pc:sldMk cId="346467760" sldId="257"/>
            <ac:picMk id="4" creationId="{A4C143CD-FA19-2F77-F020-3AA863749285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svg"/><Relationship Id="rId1" Type="http://schemas.openxmlformats.org/officeDocument/2006/relationships/image" Target="../media/image10.svg"/></Relationships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svg"/><Relationship Id="rId1" Type="http://schemas.openxmlformats.org/officeDocument/2006/relationships/image" Target="../media/image41.svg"/></Relationships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svg"/><Relationship Id="rId1" Type="http://schemas.openxmlformats.org/officeDocument/2006/relationships/image" Target="../media/image44.svg"/></Relationships>
</file>

<file path=ppt/diagrams/_rels/data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svg"/><Relationship Id="rId1" Type="http://schemas.openxmlformats.org/officeDocument/2006/relationships/image" Target="../media/image46.sv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image" Target="../media/image13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svg"/><Relationship Id="rId1" Type="http://schemas.openxmlformats.org/officeDocument/2006/relationships/image" Target="../media/image15.sv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svg"/><Relationship Id="rId1" Type="http://schemas.openxmlformats.org/officeDocument/2006/relationships/image" Target="../media/image28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svg"/><Relationship Id="rId1" Type="http://schemas.openxmlformats.org/officeDocument/2006/relationships/image" Target="../media/image3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svg"/><Relationship Id="rId1" Type="http://schemas.openxmlformats.org/officeDocument/2006/relationships/image" Target="../media/image10.svg"/></Relationships>
</file>

<file path=ppt/diagrams/_rels/drawing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svg"/><Relationship Id="rId1" Type="http://schemas.openxmlformats.org/officeDocument/2006/relationships/image" Target="../media/image41.svg"/></Relationships>
</file>

<file path=ppt/diagrams/_rels/drawing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svg"/><Relationship Id="rId1" Type="http://schemas.openxmlformats.org/officeDocument/2006/relationships/image" Target="../media/image44.svg"/></Relationships>
</file>

<file path=ppt/diagrams/_rels/drawing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svg"/><Relationship Id="rId1" Type="http://schemas.openxmlformats.org/officeDocument/2006/relationships/image" Target="../media/image46.sv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image" Target="../media/image13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svg"/><Relationship Id="rId1" Type="http://schemas.openxmlformats.org/officeDocument/2006/relationships/image" Target="../media/image15.sv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svg"/><Relationship Id="rId1" Type="http://schemas.openxmlformats.org/officeDocument/2006/relationships/image" Target="../media/image28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svg"/><Relationship Id="rId1" Type="http://schemas.openxmlformats.org/officeDocument/2006/relationships/image" Target="../media/image3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948074-EF56-4371-A55F-5485F66CD1B1}" type="doc">
      <dgm:prSet loTypeId="urn:microsoft.com/office/officeart/2018/5/layout/IconLeafLabelList" loCatId="icon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DA101E0-00C5-479B-B9E7-0C742465131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>
              <a:latin typeface="Gill Sans Nova Light" panose="020B0302020104020203" pitchFamily="34" charset="0"/>
            </a:rPr>
            <a:t>Eye sensitivity peaks in green range</a:t>
          </a:r>
        </a:p>
      </dgm:t>
    </dgm:pt>
    <dgm:pt modelId="{00409F88-108F-42A0-AE1C-0BAA15A68D76}" type="parTrans" cxnId="{733F1B99-1210-4049-9571-7B42AC50A49E}">
      <dgm:prSet/>
      <dgm:spPr/>
      <dgm:t>
        <a:bodyPr/>
        <a:lstStyle/>
        <a:p>
          <a:endParaRPr lang="en-US"/>
        </a:p>
      </dgm:t>
    </dgm:pt>
    <dgm:pt modelId="{77F69BFA-1DBC-45B6-84CD-BC684C4BF361}" type="sibTrans" cxnId="{733F1B99-1210-4049-9571-7B42AC50A49E}">
      <dgm:prSet/>
      <dgm:spPr/>
      <dgm:t>
        <a:bodyPr/>
        <a:lstStyle/>
        <a:p>
          <a:endParaRPr lang="en-US"/>
        </a:p>
      </dgm:t>
    </dgm:pt>
    <dgm:pt modelId="{3505632F-087D-401F-A600-1E9A170732D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>
              <a:latin typeface="Gill Sans Nova Light" panose="020B0302020104020203" pitchFamily="34" charset="0"/>
            </a:rPr>
            <a:t>Poor lighting reduces performance</a:t>
          </a:r>
        </a:p>
      </dgm:t>
    </dgm:pt>
    <dgm:pt modelId="{29AE7647-7B4C-4EE3-BE09-A60ED8607840}" type="parTrans" cxnId="{C93472E1-C1F8-47D0-9310-F62AAE199DFD}">
      <dgm:prSet/>
      <dgm:spPr/>
      <dgm:t>
        <a:bodyPr/>
        <a:lstStyle/>
        <a:p>
          <a:endParaRPr lang="en-US"/>
        </a:p>
      </dgm:t>
    </dgm:pt>
    <dgm:pt modelId="{7B63249D-85B4-438D-9937-3F90255A0D69}" type="sibTrans" cxnId="{C93472E1-C1F8-47D0-9310-F62AAE199DFD}">
      <dgm:prSet/>
      <dgm:spPr/>
      <dgm:t>
        <a:bodyPr/>
        <a:lstStyle/>
        <a:p>
          <a:endParaRPr lang="en-US"/>
        </a:p>
      </dgm:t>
    </dgm:pt>
    <dgm:pt modelId="{939C307F-C433-462F-8B8C-36914E9862E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>
              <a:latin typeface="Gill Sans Nova Light" panose="020B0302020104020203" pitchFamily="34" charset="0"/>
            </a:rPr>
            <a:t>Good lighting improves accuracy + safety</a:t>
          </a:r>
        </a:p>
      </dgm:t>
    </dgm:pt>
    <dgm:pt modelId="{BB433DE8-52B4-4985-81CB-5FDDA3F854B0}" type="parTrans" cxnId="{74226784-A57F-490C-BC16-3A1099946D0C}">
      <dgm:prSet/>
      <dgm:spPr/>
      <dgm:t>
        <a:bodyPr/>
        <a:lstStyle/>
        <a:p>
          <a:endParaRPr lang="en-US"/>
        </a:p>
      </dgm:t>
    </dgm:pt>
    <dgm:pt modelId="{EEBC97A7-04A8-4EEF-BC37-A30F669D3C6B}" type="sibTrans" cxnId="{74226784-A57F-490C-BC16-3A1099946D0C}">
      <dgm:prSet/>
      <dgm:spPr/>
      <dgm:t>
        <a:bodyPr/>
        <a:lstStyle/>
        <a:p>
          <a:endParaRPr lang="en-US"/>
        </a:p>
      </dgm:t>
    </dgm:pt>
    <dgm:pt modelId="{6A4B9BC2-C541-4E3B-95E5-C96F60DD820A}" type="pres">
      <dgm:prSet presAssocID="{50948074-EF56-4371-A55F-5485F66CD1B1}" presName="root" presStyleCnt="0">
        <dgm:presLayoutVars>
          <dgm:dir/>
          <dgm:resizeHandles val="exact"/>
        </dgm:presLayoutVars>
      </dgm:prSet>
      <dgm:spPr/>
    </dgm:pt>
    <dgm:pt modelId="{ECA9E9D3-163E-4247-BD06-610623DA65E4}" type="pres">
      <dgm:prSet presAssocID="{8DA101E0-00C5-479B-B9E7-0C742465131A}" presName="compNode" presStyleCnt="0"/>
      <dgm:spPr/>
    </dgm:pt>
    <dgm:pt modelId="{77D08DEC-9302-4A5A-90B6-31B9D74EE36B}" type="pres">
      <dgm:prSet presAssocID="{8DA101E0-00C5-479B-B9E7-0C742465131A}" presName="iconBgRect" presStyleLbl="bgShp" presStyleIdx="0" presStyleCnt="3"/>
      <dgm:spPr>
        <a:prstGeom prst="ellipse">
          <a:avLst/>
        </a:prstGeom>
        <a:solidFill>
          <a:srgbClr val="6CC24A"/>
        </a:solidFill>
      </dgm:spPr>
    </dgm:pt>
    <dgm:pt modelId="{32DF6271-8F1A-452B-8138-FEF04D95A64F}" type="pres">
      <dgm:prSet presAssocID="{8DA101E0-00C5-479B-B9E7-0C742465131A}" presName="iconRect" presStyleLbl="node1" presStyleIdx="0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ye with solid fill"/>
        </a:ext>
      </dgm:extLst>
    </dgm:pt>
    <dgm:pt modelId="{5838B2E1-4BEE-48B1-B787-41E622B35815}" type="pres">
      <dgm:prSet presAssocID="{8DA101E0-00C5-479B-B9E7-0C742465131A}" presName="spaceRect" presStyleCnt="0"/>
      <dgm:spPr/>
    </dgm:pt>
    <dgm:pt modelId="{2F0EB45C-6395-475B-8F8F-0123683FB9E4}" type="pres">
      <dgm:prSet presAssocID="{8DA101E0-00C5-479B-B9E7-0C742465131A}" presName="textRect" presStyleLbl="revTx" presStyleIdx="0" presStyleCnt="3">
        <dgm:presLayoutVars>
          <dgm:chMax val="1"/>
          <dgm:chPref val="1"/>
        </dgm:presLayoutVars>
      </dgm:prSet>
      <dgm:spPr/>
    </dgm:pt>
    <dgm:pt modelId="{8AB79998-32A1-445E-B22F-860B7E92DB8D}" type="pres">
      <dgm:prSet presAssocID="{77F69BFA-1DBC-45B6-84CD-BC684C4BF361}" presName="sibTrans" presStyleCnt="0"/>
      <dgm:spPr/>
    </dgm:pt>
    <dgm:pt modelId="{59380955-77ED-46C3-B2E0-A46FFC445FC7}" type="pres">
      <dgm:prSet presAssocID="{3505632F-087D-401F-A600-1E9A170732DC}" presName="compNode" presStyleCnt="0"/>
      <dgm:spPr/>
    </dgm:pt>
    <dgm:pt modelId="{DA2A5BDD-7833-42BD-8360-047D662C6BFD}" type="pres">
      <dgm:prSet presAssocID="{3505632F-087D-401F-A600-1E9A170732DC}" presName="iconBgRect" presStyleLbl="bgShp" presStyleIdx="1" presStyleCnt="3"/>
      <dgm:spPr>
        <a:prstGeom prst="ellipse">
          <a:avLst/>
        </a:prstGeom>
        <a:solidFill>
          <a:srgbClr val="6CC24A"/>
        </a:solidFill>
      </dgm:spPr>
    </dgm:pt>
    <dgm:pt modelId="{A4D1D08C-ADFD-4839-8729-A51EBA906756}" type="pres">
      <dgm:prSet presAssocID="{3505632F-087D-401F-A600-1E9A170732DC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57C805F2-4789-420E-8471-1B05FEFE3E78}" type="pres">
      <dgm:prSet presAssocID="{3505632F-087D-401F-A600-1E9A170732DC}" presName="spaceRect" presStyleCnt="0"/>
      <dgm:spPr/>
    </dgm:pt>
    <dgm:pt modelId="{FD2607D5-A42C-48F0-8E15-C7D017B9F894}" type="pres">
      <dgm:prSet presAssocID="{3505632F-087D-401F-A600-1E9A170732DC}" presName="textRect" presStyleLbl="revTx" presStyleIdx="1" presStyleCnt="3">
        <dgm:presLayoutVars>
          <dgm:chMax val="1"/>
          <dgm:chPref val="1"/>
        </dgm:presLayoutVars>
      </dgm:prSet>
      <dgm:spPr/>
    </dgm:pt>
    <dgm:pt modelId="{093BFDF2-6DDF-4198-A370-390D3ED37413}" type="pres">
      <dgm:prSet presAssocID="{7B63249D-85B4-438D-9937-3F90255A0D69}" presName="sibTrans" presStyleCnt="0"/>
      <dgm:spPr/>
    </dgm:pt>
    <dgm:pt modelId="{F71B0AEC-B65C-4FAB-86C5-5AE27280E28B}" type="pres">
      <dgm:prSet presAssocID="{939C307F-C433-462F-8B8C-36914E9862E4}" presName="compNode" presStyleCnt="0"/>
      <dgm:spPr/>
    </dgm:pt>
    <dgm:pt modelId="{A76883B8-F661-4DA9-93C3-58E71A12C01D}" type="pres">
      <dgm:prSet presAssocID="{939C307F-C433-462F-8B8C-36914E9862E4}" presName="iconBgRect" presStyleLbl="bgShp" presStyleIdx="2" presStyleCnt="3"/>
      <dgm:spPr>
        <a:prstGeom prst="ellipse">
          <a:avLst/>
        </a:prstGeom>
        <a:solidFill>
          <a:srgbClr val="6CC24A"/>
        </a:solidFill>
      </dgm:spPr>
    </dgm:pt>
    <dgm:pt modelId="{BC842E8D-D8E0-4F0B-B425-29B4381FD5E5}" type="pres">
      <dgm:prSet presAssocID="{939C307F-C433-462F-8B8C-36914E9862E4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A3D6F687-50AC-4D23-BAFF-48D9D6E8B9A2}" type="pres">
      <dgm:prSet presAssocID="{939C307F-C433-462F-8B8C-36914E9862E4}" presName="spaceRect" presStyleCnt="0"/>
      <dgm:spPr/>
    </dgm:pt>
    <dgm:pt modelId="{AA935B05-DE63-484F-9C01-45AB6A42C8E8}" type="pres">
      <dgm:prSet presAssocID="{939C307F-C433-462F-8B8C-36914E9862E4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7E112D0E-2B5C-43ED-B4F6-8277FD9E5994}" type="presOf" srcId="{3505632F-087D-401F-A600-1E9A170732DC}" destId="{FD2607D5-A42C-48F0-8E15-C7D017B9F894}" srcOrd="0" destOrd="0" presId="urn:microsoft.com/office/officeart/2018/5/layout/IconLeafLabelList"/>
    <dgm:cxn modelId="{E3C8083D-A4E5-4941-AB8D-D983F4BB55BC}" type="presOf" srcId="{8DA101E0-00C5-479B-B9E7-0C742465131A}" destId="{2F0EB45C-6395-475B-8F8F-0123683FB9E4}" srcOrd="0" destOrd="0" presId="urn:microsoft.com/office/officeart/2018/5/layout/IconLeafLabelList"/>
    <dgm:cxn modelId="{74226784-A57F-490C-BC16-3A1099946D0C}" srcId="{50948074-EF56-4371-A55F-5485F66CD1B1}" destId="{939C307F-C433-462F-8B8C-36914E9862E4}" srcOrd="2" destOrd="0" parTransId="{BB433DE8-52B4-4985-81CB-5FDDA3F854B0}" sibTransId="{EEBC97A7-04A8-4EEF-BC37-A30F669D3C6B}"/>
    <dgm:cxn modelId="{A4A0C793-7F52-4319-82D8-B6BC27B03AB5}" type="presOf" srcId="{939C307F-C433-462F-8B8C-36914E9862E4}" destId="{AA935B05-DE63-484F-9C01-45AB6A42C8E8}" srcOrd="0" destOrd="0" presId="urn:microsoft.com/office/officeart/2018/5/layout/IconLeafLabelList"/>
    <dgm:cxn modelId="{733F1B99-1210-4049-9571-7B42AC50A49E}" srcId="{50948074-EF56-4371-A55F-5485F66CD1B1}" destId="{8DA101E0-00C5-479B-B9E7-0C742465131A}" srcOrd="0" destOrd="0" parTransId="{00409F88-108F-42A0-AE1C-0BAA15A68D76}" sibTransId="{77F69BFA-1DBC-45B6-84CD-BC684C4BF361}"/>
    <dgm:cxn modelId="{A04E66AE-F461-4908-ADB4-6DB573AF0ADB}" type="presOf" srcId="{50948074-EF56-4371-A55F-5485F66CD1B1}" destId="{6A4B9BC2-C541-4E3B-95E5-C96F60DD820A}" srcOrd="0" destOrd="0" presId="urn:microsoft.com/office/officeart/2018/5/layout/IconLeafLabelList"/>
    <dgm:cxn modelId="{C93472E1-C1F8-47D0-9310-F62AAE199DFD}" srcId="{50948074-EF56-4371-A55F-5485F66CD1B1}" destId="{3505632F-087D-401F-A600-1E9A170732DC}" srcOrd="1" destOrd="0" parTransId="{29AE7647-7B4C-4EE3-BE09-A60ED8607840}" sibTransId="{7B63249D-85B4-438D-9937-3F90255A0D69}"/>
    <dgm:cxn modelId="{63CBE1A9-3D87-430A-A59F-179AABBE6B98}" type="presParOf" srcId="{6A4B9BC2-C541-4E3B-95E5-C96F60DD820A}" destId="{ECA9E9D3-163E-4247-BD06-610623DA65E4}" srcOrd="0" destOrd="0" presId="urn:microsoft.com/office/officeart/2018/5/layout/IconLeafLabelList"/>
    <dgm:cxn modelId="{3F2EF1E9-61EF-4F7E-B571-9B983B903CB9}" type="presParOf" srcId="{ECA9E9D3-163E-4247-BD06-610623DA65E4}" destId="{77D08DEC-9302-4A5A-90B6-31B9D74EE36B}" srcOrd="0" destOrd="0" presId="urn:microsoft.com/office/officeart/2018/5/layout/IconLeafLabelList"/>
    <dgm:cxn modelId="{C8AFDA77-1522-44FB-9089-061C3858594E}" type="presParOf" srcId="{ECA9E9D3-163E-4247-BD06-610623DA65E4}" destId="{32DF6271-8F1A-452B-8138-FEF04D95A64F}" srcOrd="1" destOrd="0" presId="urn:microsoft.com/office/officeart/2018/5/layout/IconLeafLabelList"/>
    <dgm:cxn modelId="{2BFA7074-CED1-4126-9114-0A586DB16ABB}" type="presParOf" srcId="{ECA9E9D3-163E-4247-BD06-610623DA65E4}" destId="{5838B2E1-4BEE-48B1-B787-41E622B35815}" srcOrd="2" destOrd="0" presId="urn:microsoft.com/office/officeart/2018/5/layout/IconLeafLabelList"/>
    <dgm:cxn modelId="{74481BA6-BEAB-4753-AC86-E6F430E0A64F}" type="presParOf" srcId="{ECA9E9D3-163E-4247-BD06-610623DA65E4}" destId="{2F0EB45C-6395-475B-8F8F-0123683FB9E4}" srcOrd="3" destOrd="0" presId="urn:microsoft.com/office/officeart/2018/5/layout/IconLeafLabelList"/>
    <dgm:cxn modelId="{D39D40F0-CDD3-4ECC-930E-B9338E3F7666}" type="presParOf" srcId="{6A4B9BC2-C541-4E3B-95E5-C96F60DD820A}" destId="{8AB79998-32A1-445E-B22F-860B7E92DB8D}" srcOrd="1" destOrd="0" presId="urn:microsoft.com/office/officeart/2018/5/layout/IconLeafLabelList"/>
    <dgm:cxn modelId="{4C7A1507-0B36-4B1A-AED6-07111E1F4B23}" type="presParOf" srcId="{6A4B9BC2-C541-4E3B-95E5-C96F60DD820A}" destId="{59380955-77ED-46C3-B2E0-A46FFC445FC7}" srcOrd="2" destOrd="0" presId="urn:microsoft.com/office/officeart/2018/5/layout/IconLeafLabelList"/>
    <dgm:cxn modelId="{6F2F3828-F39B-4943-8D87-B3E886E14E64}" type="presParOf" srcId="{59380955-77ED-46C3-B2E0-A46FFC445FC7}" destId="{DA2A5BDD-7833-42BD-8360-047D662C6BFD}" srcOrd="0" destOrd="0" presId="urn:microsoft.com/office/officeart/2018/5/layout/IconLeafLabelList"/>
    <dgm:cxn modelId="{07A0D96A-FF89-4BAF-8830-CDA165A9CD98}" type="presParOf" srcId="{59380955-77ED-46C3-B2E0-A46FFC445FC7}" destId="{A4D1D08C-ADFD-4839-8729-A51EBA906756}" srcOrd="1" destOrd="0" presId="urn:microsoft.com/office/officeart/2018/5/layout/IconLeafLabelList"/>
    <dgm:cxn modelId="{99AF39B6-435C-40A0-9FFA-00A85C2B7AEA}" type="presParOf" srcId="{59380955-77ED-46C3-B2E0-A46FFC445FC7}" destId="{57C805F2-4789-420E-8471-1B05FEFE3E78}" srcOrd="2" destOrd="0" presId="urn:microsoft.com/office/officeart/2018/5/layout/IconLeafLabelList"/>
    <dgm:cxn modelId="{CAD8103E-21AB-4C58-BFB2-A0261CB2C95B}" type="presParOf" srcId="{59380955-77ED-46C3-B2E0-A46FFC445FC7}" destId="{FD2607D5-A42C-48F0-8E15-C7D017B9F894}" srcOrd="3" destOrd="0" presId="urn:microsoft.com/office/officeart/2018/5/layout/IconLeafLabelList"/>
    <dgm:cxn modelId="{671BF426-1968-4873-A91A-0A4CAE8FD6C9}" type="presParOf" srcId="{6A4B9BC2-C541-4E3B-95E5-C96F60DD820A}" destId="{093BFDF2-6DDF-4198-A370-390D3ED37413}" srcOrd="3" destOrd="0" presId="urn:microsoft.com/office/officeart/2018/5/layout/IconLeafLabelList"/>
    <dgm:cxn modelId="{CBCD43B5-2C45-4DC9-A14C-2A394A090D26}" type="presParOf" srcId="{6A4B9BC2-C541-4E3B-95E5-C96F60DD820A}" destId="{F71B0AEC-B65C-4FAB-86C5-5AE27280E28B}" srcOrd="4" destOrd="0" presId="urn:microsoft.com/office/officeart/2018/5/layout/IconLeafLabelList"/>
    <dgm:cxn modelId="{06D484D2-0548-4A68-A25F-3B091BDA6C36}" type="presParOf" srcId="{F71B0AEC-B65C-4FAB-86C5-5AE27280E28B}" destId="{A76883B8-F661-4DA9-93C3-58E71A12C01D}" srcOrd="0" destOrd="0" presId="urn:microsoft.com/office/officeart/2018/5/layout/IconLeafLabelList"/>
    <dgm:cxn modelId="{80C63633-166D-4FF0-8F93-107F61C5A807}" type="presParOf" srcId="{F71B0AEC-B65C-4FAB-86C5-5AE27280E28B}" destId="{BC842E8D-D8E0-4F0B-B425-29B4381FD5E5}" srcOrd="1" destOrd="0" presId="urn:microsoft.com/office/officeart/2018/5/layout/IconLeafLabelList"/>
    <dgm:cxn modelId="{9D9D98A6-36AA-4B89-A450-66758C3FF3EE}" type="presParOf" srcId="{F71B0AEC-B65C-4FAB-86C5-5AE27280E28B}" destId="{A3D6F687-50AC-4D23-BAFF-48D9D6E8B9A2}" srcOrd="2" destOrd="0" presId="urn:microsoft.com/office/officeart/2018/5/layout/IconLeafLabelList"/>
    <dgm:cxn modelId="{3FA6BD7D-D8ED-46B8-B2D9-CB7F7E5D9629}" type="presParOf" srcId="{F71B0AEC-B65C-4FAB-86C5-5AE27280E28B}" destId="{AA935B05-DE63-484F-9C01-45AB6A42C8E8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493E955-DE95-4341-8D72-8C2D55002C18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5DA0A0B-1A96-4308-83A3-4886F1E09AFA}">
      <dgm:prSet/>
      <dgm:spPr/>
      <dgm:t>
        <a:bodyPr/>
        <a:lstStyle/>
        <a:p>
          <a:pPr>
            <a:defRPr cap="all"/>
          </a:pPr>
          <a:r>
            <a:rPr lang="en-US">
              <a:latin typeface="Gill Sans Nova Light" panose="020B0302020104020203" pitchFamily="34" charset="0"/>
            </a:rPr>
            <a:t>IECC 2021 Energy Code applies to most projects</a:t>
          </a:r>
        </a:p>
      </dgm:t>
    </dgm:pt>
    <dgm:pt modelId="{8EAC5B12-47FC-42AD-97BB-CF55F958E4DE}" type="parTrans" cxnId="{964539F5-4BB7-4D82-9152-489C381B145D}">
      <dgm:prSet/>
      <dgm:spPr/>
      <dgm:t>
        <a:bodyPr/>
        <a:lstStyle/>
        <a:p>
          <a:endParaRPr lang="en-US"/>
        </a:p>
      </dgm:t>
    </dgm:pt>
    <dgm:pt modelId="{C1135DD1-008B-42B0-B34E-FB10811D5600}" type="sibTrans" cxnId="{964539F5-4BB7-4D82-9152-489C381B145D}">
      <dgm:prSet/>
      <dgm:spPr/>
      <dgm:t>
        <a:bodyPr/>
        <a:lstStyle/>
        <a:p>
          <a:endParaRPr lang="en-US"/>
        </a:p>
      </dgm:t>
    </dgm:pt>
    <dgm:pt modelId="{068D5B87-D480-43C0-B0F8-869EB55ABF58}">
      <dgm:prSet/>
      <dgm:spPr/>
      <dgm:t>
        <a:bodyPr/>
        <a:lstStyle/>
        <a:p>
          <a:pPr>
            <a:defRPr cap="all"/>
          </a:pPr>
          <a:r>
            <a:rPr lang="en-US">
              <a:latin typeface="Gill Sans Nova Light" panose="020B0302020104020203" pitchFamily="34" charset="0"/>
            </a:rPr>
            <a:t>Sets max </a:t>
          </a:r>
          <a:br>
            <a:rPr lang="en-US">
              <a:latin typeface="Gill Sans Nova Light" panose="020B0302020104020203" pitchFamily="34" charset="0"/>
            </a:rPr>
          </a:br>
          <a:r>
            <a:rPr lang="en-US">
              <a:latin typeface="Gill Sans Nova Light" panose="020B0302020104020203" pitchFamily="34" charset="0"/>
            </a:rPr>
            <a:t>lighting power</a:t>
          </a:r>
        </a:p>
      </dgm:t>
    </dgm:pt>
    <dgm:pt modelId="{682D406D-6FDF-46A4-BB41-14DA22D35033}" type="parTrans" cxnId="{30C48314-D6B4-4846-9F18-78FB0C1B6ABD}">
      <dgm:prSet/>
      <dgm:spPr/>
      <dgm:t>
        <a:bodyPr/>
        <a:lstStyle/>
        <a:p>
          <a:endParaRPr lang="en-US"/>
        </a:p>
      </dgm:t>
    </dgm:pt>
    <dgm:pt modelId="{67A6C3D2-4487-4D53-B96D-AD66C023C3D9}" type="sibTrans" cxnId="{30C48314-D6B4-4846-9F18-78FB0C1B6ABD}">
      <dgm:prSet/>
      <dgm:spPr/>
      <dgm:t>
        <a:bodyPr/>
        <a:lstStyle/>
        <a:p>
          <a:endParaRPr lang="en-US"/>
        </a:p>
      </dgm:t>
    </dgm:pt>
    <dgm:pt modelId="{4BC380C6-DD6F-4F5D-9FFB-88AC2B55AE6E}" type="pres">
      <dgm:prSet presAssocID="{1493E955-DE95-4341-8D72-8C2D55002C18}" presName="root" presStyleCnt="0">
        <dgm:presLayoutVars>
          <dgm:dir/>
          <dgm:resizeHandles val="exact"/>
        </dgm:presLayoutVars>
      </dgm:prSet>
      <dgm:spPr/>
    </dgm:pt>
    <dgm:pt modelId="{17C9A1CE-84E5-4A67-B971-37B1FD24EBE6}" type="pres">
      <dgm:prSet presAssocID="{75DA0A0B-1A96-4308-83A3-4886F1E09AFA}" presName="compNode" presStyleCnt="0"/>
      <dgm:spPr/>
    </dgm:pt>
    <dgm:pt modelId="{9DFBFB3B-DA72-477C-8D57-6E62188E8A49}" type="pres">
      <dgm:prSet presAssocID="{75DA0A0B-1A96-4308-83A3-4886F1E09AFA}" presName="iconBgRect" presStyleLbl="bgShp" presStyleIdx="0" presStyleCnt="2"/>
      <dgm:spPr>
        <a:solidFill>
          <a:srgbClr val="6CC24A"/>
        </a:solidFill>
      </dgm:spPr>
    </dgm:pt>
    <dgm:pt modelId="{85514DF2-2B0C-4986-A52C-59CACF12C383}" type="pres">
      <dgm:prSet presAssocID="{75DA0A0B-1A96-4308-83A3-4886F1E09AFA}" presName="iconRect" presStyleLbl="node1" presStyleIdx="0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9760108E-344D-4594-A01E-AF7696B06304}" type="pres">
      <dgm:prSet presAssocID="{75DA0A0B-1A96-4308-83A3-4886F1E09AFA}" presName="spaceRect" presStyleCnt="0"/>
      <dgm:spPr/>
    </dgm:pt>
    <dgm:pt modelId="{60DA2981-1D4F-4514-9040-18C872E48FBF}" type="pres">
      <dgm:prSet presAssocID="{75DA0A0B-1A96-4308-83A3-4886F1E09AFA}" presName="textRect" presStyleLbl="revTx" presStyleIdx="0" presStyleCnt="2">
        <dgm:presLayoutVars>
          <dgm:chMax val="1"/>
          <dgm:chPref val="1"/>
        </dgm:presLayoutVars>
      </dgm:prSet>
      <dgm:spPr/>
    </dgm:pt>
    <dgm:pt modelId="{C1B43040-88B5-49F1-A655-153D4E2E599F}" type="pres">
      <dgm:prSet presAssocID="{C1135DD1-008B-42B0-B34E-FB10811D5600}" presName="sibTrans" presStyleCnt="0"/>
      <dgm:spPr/>
    </dgm:pt>
    <dgm:pt modelId="{84094966-7742-459A-8B27-8615C8209C5A}" type="pres">
      <dgm:prSet presAssocID="{068D5B87-D480-43C0-B0F8-869EB55ABF58}" presName="compNode" presStyleCnt="0"/>
      <dgm:spPr/>
    </dgm:pt>
    <dgm:pt modelId="{9BE70D1C-7F89-407F-A91D-4D30F5EACD20}" type="pres">
      <dgm:prSet presAssocID="{068D5B87-D480-43C0-B0F8-869EB55ABF58}" presName="iconBgRect" presStyleLbl="bgShp" presStyleIdx="1" presStyleCnt="2"/>
      <dgm:spPr>
        <a:solidFill>
          <a:srgbClr val="6CC24A"/>
        </a:solidFill>
      </dgm:spPr>
    </dgm:pt>
    <dgm:pt modelId="{03130782-1192-436D-AF19-585D32C85597}" type="pres">
      <dgm:prSet presAssocID="{068D5B87-D480-43C0-B0F8-869EB55ABF58}" presName="iconRect" presStyleLbl="node1" presStyleIdx="1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n"/>
        </a:ext>
      </dgm:extLst>
    </dgm:pt>
    <dgm:pt modelId="{7CB3346B-4642-4CA0-B412-27C3F38AD813}" type="pres">
      <dgm:prSet presAssocID="{068D5B87-D480-43C0-B0F8-869EB55ABF58}" presName="spaceRect" presStyleCnt="0"/>
      <dgm:spPr/>
    </dgm:pt>
    <dgm:pt modelId="{6D724A92-8F6B-49AC-BE67-40313D24584F}" type="pres">
      <dgm:prSet presAssocID="{068D5B87-D480-43C0-B0F8-869EB55ABF58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30C48314-D6B4-4846-9F18-78FB0C1B6ABD}" srcId="{1493E955-DE95-4341-8D72-8C2D55002C18}" destId="{068D5B87-D480-43C0-B0F8-869EB55ABF58}" srcOrd="1" destOrd="0" parTransId="{682D406D-6FDF-46A4-BB41-14DA22D35033}" sibTransId="{67A6C3D2-4487-4D53-B96D-AD66C023C3D9}"/>
    <dgm:cxn modelId="{4EDCDF95-FEAF-45F7-9F87-44E70E9768EC}" type="presOf" srcId="{75DA0A0B-1A96-4308-83A3-4886F1E09AFA}" destId="{60DA2981-1D4F-4514-9040-18C872E48FBF}" srcOrd="0" destOrd="0" presId="urn:microsoft.com/office/officeart/2018/5/layout/IconCircleLabelList"/>
    <dgm:cxn modelId="{E05904BC-6B9F-411D-9902-57D00A1C18B0}" type="presOf" srcId="{1493E955-DE95-4341-8D72-8C2D55002C18}" destId="{4BC380C6-DD6F-4F5D-9FFB-88AC2B55AE6E}" srcOrd="0" destOrd="0" presId="urn:microsoft.com/office/officeart/2018/5/layout/IconCircleLabelList"/>
    <dgm:cxn modelId="{920639BE-01AC-43B0-A4FE-2C2EE181995E}" type="presOf" srcId="{068D5B87-D480-43C0-B0F8-869EB55ABF58}" destId="{6D724A92-8F6B-49AC-BE67-40313D24584F}" srcOrd="0" destOrd="0" presId="urn:microsoft.com/office/officeart/2018/5/layout/IconCircleLabelList"/>
    <dgm:cxn modelId="{964539F5-4BB7-4D82-9152-489C381B145D}" srcId="{1493E955-DE95-4341-8D72-8C2D55002C18}" destId="{75DA0A0B-1A96-4308-83A3-4886F1E09AFA}" srcOrd="0" destOrd="0" parTransId="{8EAC5B12-47FC-42AD-97BB-CF55F958E4DE}" sibTransId="{C1135DD1-008B-42B0-B34E-FB10811D5600}"/>
    <dgm:cxn modelId="{D3B9C4F1-EB0D-4257-A894-58F1D3555405}" type="presParOf" srcId="{4BC380C6-DD6F-4F5D-9FFB-88AC2B55AE6E}" destId="{17C9A1CE-84E5-4A67-B971-37B1FD24EBE6}" srcOrd="0" destOrd="0" presId="urn:microsoft.com/office/officeart/2018/5/layout/IconCircleLabelList"/>
    <dgm:cxn modelId="{F82618F1-7A5B-481C-9176-01A184152034}" type="presParOf" srcId="{17C9A1CE-84E5-4A67-B971-37B1FD24EBE6}" destId="{9DFBFB3B-DA72-477C-8D57-6E62188E8A49}" srcOrd="0" destOrd="0" presId="urn:microsoft.com/office/officeart/2018/5/layout/IconCircleLabelList"/>
    <dgm:cxn modelId="{291FEE44-D99E-404A-864C-123A48025660}" type="presParOf" srcId="{17C9A1CE-84E5-4A67-B971-37B1FD24EBE6}" destId="{85514DF2-2B0C-4986-A52C-59CACF12C383}" srcOrd="1" destOrd="0" presId="urn:microsoft.com/office/officeart/2018/5/layout/IconCircleLabelList"/>
    <dgm:cxn modelId="{A5A308C6-CF83-4F22-9A80-3EAE94ACE1A6}" type="presParOf" srcId="{17C9A1CE-84E5-4A67-B971-37B1FD24EBE6}" destId="{9760108E-344D-4594-A01E-AF7696B06304}" srcOrd="2" destOrd="0" presId="urn:microsoft.com/office/officeart/2018/5/layout/IconCircleLabelList"/>
    <dgm:cxn modelId="{F919C746-6FE8-4055-8F4C-F255614C100C}" type="presParOf" srcId="{17C9A1CE-84E5-4A67-B971-37B1FD24EBE6}" destId="{60DA2981-1D4F-4514-9040-18C872E48FBF}" srcOrd="3" destOrd="0" presId="urn:microsoft.com/office/officeart/2018/5/layout/IconCircleLabelList"/>
    <dgm:cxn modelId="{5D0CC5BD-1645-4DF0-B6C3-B16D9E52B3A5}" type="presParOf" srcId="{4BC380C6-DD6F-4F5D-9FFB-88AC2B55AE6E}" destId="{C1B43040-88B5-49F1-A655-153D4E2E599F}" srcOrd="1" destOrd="0" presId="urn:microsoft.com/office/officeart/2018/5/layout/IconCircleLabelList"/>
    <dgm:cxn modelId="{7EF634FA-FC5F-470F-931D-E3DD64F72756}" type="presParOf" srcId="{4BC380C6-DD6F-4F5D-9FFB-88AC2B55AE6E}" destId="{84094966-7742-459A-8B27-8615C8209C5A}" srcOrd="2" destOrd="0" presId="urn:microsoft.com/office/officeart/2018/5/layout/IconCircleLabelList"/>
    <dgm:cxn modelId="{3D555A4B-61D0-4676-9D6D-1226D66C19D2}" type="presParOf" srcId="{84094966-7742-459A-8B27-8615C8209C5A}" destId="{9BE70D1C-7F89-407F-A91D-4D30F5EACD20}" srcOrd="0" destOrd="0" presId="urn:microsoft.com/office/officeart/2018/5/layout/IconCircleLabelList"/>
    <dgm:cxn modelId="{5B908853-D8FC-4EDF-9555-616264EFDE3B}" type="presParOf" srcId="{84094966-7742-459A-8B27-8615C8209C5A}" destId="{03130782-1192-436D-AF19-585D32C85597}" srcOrd="1" destOrd="0" presId="urn:microsoft.com/office/officeart/2018/5/layout/IconCircleLabelList"/>
    <dgm:cxn modelId="{7FB93CAD-AB78-44F6-B1E9-015113D73A59}" type="presParOf" srcId="{84094966-7742-459A-8B27-8615C8209C5A}" destId="{7CB3346B-4642-4CA0-B412-27C3F38AD813}" srcOrd="2" destOrd="0" presId="urn:microsoft.com/office/officeart/2018/5/layout/IconCircleLabelList"/>
    <dgm:cxn modelId="{1BC29CB9-3088-42BB-B4CC-BA8CCCFA22FA}" type="presParOf" srcId="{84094966-7742-459A-8B27-8615C8209C5A}" destId="{6D724A92-8F6B-49AC-BE67-40313D24584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F987303-550B-4E29-9B6C-F3ADA0C8AE14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0B0F1C9-42AA-4EC6-8380-4E9F43538AA4}">
      <dgm:prSet/>
      <dgm:spPr/>
      <dgm:t>
        <a:bodyPr/>
        <a:lstStyle/>
        <a:p>
          <a:pPr>
            <a:defRPr cap="all"/>
          </a:pPr>
          <a:r>
            <a:rPr lang="en-US">
              <a:latin typeface="Gill Sans Nova Light" panose="020B0302020104020203" pitchFamily="34" charset="0"/>
            </a:rPr>
            <a:t>Many buildings </a:t>
          </a:r>
        </a:p>
        <a:p>
          <a:pPr>
            <a:defRPr cap="all"/>
          </a:pPr>
          <a:r>
            <a:rPr lang="en-US">
              <a:latin typeface="Gill Sans Nova Light" panose="020B0302020104020203" pitchFamily="34" charset="0"/>
            </a:rPr>
            <a:t>exceed code</a:t>
          </a:r>
        </a:p>
      </dgm:t>
    </dgm:pt>
    <dgm:pt modelId="{37BD4EB8-7FE7-4FD0-A0F0-7978DA232F70}" type="parTrans" cxnId="{2A19A80F-BF3C-4244-A540-5154DAA3BA88}">
      <dgm:prSet/>
      <dgm:spPr/>
      <dgm:t>
        <a:bodyPr/>
        <a:lstStyle/>
        <a:p>
          <a:endParaRPr lang="en-US"/>
        </a:p>
      </dgm:t>
    </dgm:pt>
    <dgm:pt modelId="{0D6E9264-BA48-440A-9C9A-2D05D6943BEB}" type="sibTrans" cxnId="{2A19A80F-BF3C-4244-A540-5154DAA3BA88}">
      <dgm:prSet/>
      <dgm:spPr/>
      <dgm:t>
        <a:bodyPr/>
        <a:lstStyle/>
        <a:p>
          <a:endParaRPr lang="en-US"/>
        </a:p>
      </dgm:t>
    </dgm:pt>
    <dgm:pt modelId="{6AB977D4-3341-444D-B152-DC933874AC41}">
      <dgm:prSet/>
      <dgm:spPr/>
      <dgm:t>
        <a:bodyPr/>
        <a:lstStyle/>
        <a:p>
          <a:pPr>
            <a:defRPr cap="all"/>
          </a:pPr>
          <a:r>
            <a:rPr lang="en-US">
              <a:latin typeface="Gill Sans Nova Light" panose="020B0302020104020203" pitchFamily="34" charset="0"/>
            </a:rPr>
            <a:t>Retrofits reduce usage</a:t>
          </a:r>
        </a:p>
      </dgm:t>
    </dgm:pt>
    <dgm:pt modelId="{4C1B8E95-1AC2-4F23-B3FF-D31ED82D9D81}" type="parTrans" cxnId="{6EB3C63B-6505-4B91-82D6-F3671D75E215}">
      <dgm:prSet/>
      <dgm:spPr/>
      <dgm:t>
        <a:bodyPr/>
        <a:lstStyle/>
        <a:p>
          <a:endParaRPr lang="en-US"/>
        </a:p>
      </dgm:t>
    </dgm:pt>
    <dgm:pt modelId="{4E164E2E-9BFD-4C73-9A9C-1914010FBF0E}" type="sibTrans" cxnId="{6EB3C63B-6505-4B91-82D6-F3671D75E215}">
      <dgm:prSet/>
      <dgm:spPr/>
      <dgm:t>
        <a:bodyPr/>
        <a:lstStyle/>
        <a:p>
          <a:endParaRPr lang="en-US"/>
        </a:p>
      </dgm:t>
    </dgm:pt>
    <dgm:pt modelId="{32A62386-46DB-4616-B46C-D7BD3D4FAF1C}" type="pres">
      <dgm:prSet presAssocID="{7F987303-550B-4E29-9B6C-F3ADA0C8AE14}" presName="root" presStyleCnt="0">
        <dgm:presLayoutVars>
          <dgm:dir/>
          <dgm:resizeHandles val="exact"/>
        </dgm:presLayoutVars>
      </dgm:prSet>
      <dgm:spPr/>
    </dgm:pt>
    <dgm:pt modelId="{DE2E3A53-6D39-480A-9535-5D7F5F13479F}" type="pres">
      <dgm:prSet presAssocID="{C0B0F1C9-42AA-4EC6-8380-4E9F43538AA4}" presName="compNode" presStyleCnt="0"/>
      <dgm:spPr/>
    </dgm:pt>
    <dgm:pt modelId="{76380258-8DFF-4A66-BDDE-61D29280D226}" type="pres">
      <dgm:prSet presAssocID="{C0B0F1C9-42AA-4EC6-8380-4E9F43538AA4}" presName="iconBgRect" presStyleLbl="bgShp" presStyleIdx="0" presStyleCnt="2"/>
      <dgm:spPr>
        <a:solidFill>
          <a:srgbClr val="6CC24A"/>
        </a:solidFill>
      </dgm:spPr>
    </dgm:pt>
    <dgm:pt modelId="{C35DEA5D-FB90-45CA-8A32-0E4E92172141}" type="pres">
      <dgm:prSet presAssocID="{C0B0F1C9-42AA-4EC6-8380-4E9F43538AA4}" presName="iconRect" presStyleLbl="node1" presStyleIdx="0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D904A52C-D55E-4F0F-860E-23B25121CE7F}" type="pres">
      <dgm:prSet presAssocID="{C0B0F1C9-42AA-4EC6-8380-4E9F43538AA4}" presName="spaceRect" presStyleCnt="0"/>
      <dgm:spPr/>
    </dgm:pt>
    <dgm:pt modelId="{2F2A4EB7-60A5-4964-9949-485A3DE9B7BA}" type="pres">
      <dgm:prSet presAssocID="{C0B0F1C9-42AA-4EC6-8380-4E9F43538AA4}" presName="textRect" presStyleLbl="revTx" presStyleIdx="0" presStyleCnt="2">
        <dgm:presLayoutVars>
          <dgm:chMax val="1"/>
          <dgm:chPref val="1"/>
        </dgm:presLayoutVars>
      </dgm:prSet>
      <dgm:spPr/>
    </dgm:pt>
    <dgm:pt modelId="{235DE39B-E280-4F05-846C-871766E45A08}" type="pres">
      <dgm:prSet presAssocID="{0D6E9264-BA48-440A-9C9A-2D05D6943BEB}" presName="sibTrans" presStyleCnt="0"/>
      <dgm:spPr/>
    </dgm:pt>
    <dgm:pt modelId="{FC18434F-989A-49D9-A171-4835E8D0B939}" type="pres">
      <dgm:prSet presAssocID="{6AB977D4-3341-444D-B152-DC933874AC41}" presName="compNode" presStyleCnt="0"/>
      <dgm:spPr/>
    </dgm:pt>
    <dgm:pt modelId="{EA7B53DF-02EE-49DD-A4E4-D67FEBBA8060}" type="pres">
      <dgm:prSet presAssocID="{6AB977D4-3341-444D-B152-DC933874AC41}" presName="iconBgRect" presStyleLbl="bgShp" presStyleIdx="1" presStyleCnt="2"/>
      <dgm:spPr>
        <a:solidFill>
          <a:srgbClr val="6CC24A"/>
        </a:solidFill>
      </dgm:spPr>
    </dgm:pt>
    <dgm:pt modelId="{254E3D07-047E-4B87-852F-0F4595012C86}" type="pres">
      <dgm:prSet presAssocID="{6AB977D4-3341-444D-B152-DC933874AC41}" presName="iconRect" presStyleLbl="node1" presStyleIdx="1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F98F7CE8-D41D-44FF-9020-80B30DE0792A}" type="pres">
      <dgm:prSet presAssocID="{6AB977D4-3341-444D-B152-DC933874AC41}" presName="spaceRect" presStyleCnt="0"/>
      <dgm:spPr/>
    </dgm:pt>
    <dgm:pt modelId="{A8B6C315-8240-4FDB-8945-17AFFD43E942}" type="pres">
      <dgm:prSet presAssocID="{6AB977D4-3341-444D-B152-DC933874AC41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EBD80E0C-0636-446D-88F2-22F9A38EC68F}" type="presOf" srcId="{6AB977D4-3341-444D-B152-DC933874AC41}" destId="{A8B6C315-8240-4FDB-8945-17AFFD43E942}" srcOrd="0" destOrd="0" presId="urn:microsoft.com/office/officeart/2018/5/layout/IconCircleLabelList"/>
    <dgm:cxn modelId="{2A19A80F-BF3C-4244-A540-5154DAA3BA88}" srcId="{7F987303-550B-4E29-9B6C-F3ADA0C8AE14}" destId="{C0B0F1C9-42AA-4EC6-8380-4E9F43538AA4}" srcOrd="0" destOrd="0" parTransId="{37BD4EB8-7FE7-4FD0-A0F0-7978DA232F70}" sibTransId="{0D6E9264-BA48-440A-9C9A-2D05D6943BEB}"/>
    <dgm:cxn modelId="{6EB3C63B-6505-4B91-82D6-F3671D75E215}" srcId="{7F987303-550B-4E29-9B6C-F3ADA0C8AE14}" destId="{6AB977D4-3341-444D-B152-DC933874AC41}" srcOrd="1" destOrd="0" parTransId="{4C1B8E95-1AC2-4F23-B3FF-D31ED82D9D81}" sibTransId="{4E164E2E-9BFD-4C73-9A9C-1914010FBF0E}"/>
    <dgm:cxn modelId="{FC370C63-2D4E-48F1-939C-45BA6F749C50}" type="presOf" srcId="{C0B0F1C9-42AA-4EC6-8380-4E9F43538AA4}" destId="{2F2A4EB7-60A5-4964-9949-485A3DE9B7BA}" srcOrd="0" destOrd="0" presId="urn:microsoft.com/office/officeart/2018/5/layout/IconCircleLabelList"/>
    <dgm:cxn modelId="{EEF0AFEE-67B7-4D1C-BA78-0E32243EF260}" type="presOf" srcId="{7F987303-550B-4E29-9B6C-F3ADA0C8AE14}" destId="{32A62386-46DB-4616-B46C-D7BD3D4FAF1C}" srcOrd="0" destOrd="0" presId="urn:microsoft.com/office/officeart/2018/5/layout/IconCircleLabelList"/>
    <dgm:cxn modelId="{800CEF77-7743-4EF8-8427-82F0771CF9AC}" type="presParOf" srcId="{32A62386-46DB-4616-B46C-D7BD3D4FAF1C}" destId="{DE2E3A53-6D39-480A-9535-5D7F5F13479F}" srcOrd="0" destOrd="0" presId="urn:microsoft.com/office/officeart/2018/5/layout/IconCircleLabelList"/>
    <dgm:cxn modelId="{FDBE50A7-958A-4E40-BC0F-D1557D81E1CD}" type="presParOf" srcId="{DE2E3A53-6D39-480A-9535-5D7F5F13479F}" destId="{76380258-8DFF-4A66-BDDE-61D29280D226}" srcOrd="0" destOrd="0" presId="urn:microsoft.com/office/officeart/2018/5/layout/IconCircleLabelList"/>
    <dgm:cxn modelId="{A5F92424-0DD4-4DAE-A0CD-1B0A522F58E9}" type="presParOf" srcId="{DE2E3A53-6D39-480A-9535-5D7F5F13479F}" destId="{C35DEA5D-FB90-45CA-8A32-0E4E92172141}" srcOrd="1" destOrd="0" presId="urn:microsoft.com/office/officeart/2018/5/layout/IconCircleLabelList"/>
    <dgm:cxn modelId="{18D801E7-5DE2-4210-885B-E3A45C5AA904}" type="presParOf" srcId="{DE2E3A53-6D39-480A-9535-5D7F5F13479F}" destId="{D904A52C-D55E-4F0F-860E-23B25121CE7F}" srcOrd="2" destOrd="0" presId="urn:microsoft.com/office/officeart/2018/5/layout/IconCircleLabelList"/>
    <dgm:cxn modelId="{EC9990E1-03AA-4374-8C8F-5FBC6DB08BBE}" type="presParOf" srcId="{DE2E3A53-6D39-480A-9535-5D7F5F13479F}" destId="{2F2A4EB7-60A5-4964-9949-485A3DE9B7BA}" srcOrd="3" destOrd="0" presId="urn:microsoft.com/office/officeart/2018/5/layout/IconCircleLabelList"/>
    <dgm:cxn modelId="{E73AB223-6D28-4505-BA2E-10E224289561}" type="presParOf" srcId="{32A62386-46DB-4616-B46C-D7BD3D4FAF1C}" destId="{235DE39B-E280-4F05-846C-871766E45A08}" srcOrd="1" destOrd="0" presId="urn:microsoft.com/office/officeart/2018/5/layout/IconCircleLabelList"/>
    <dgm:cxn modelId="{DE12B177-FD1E-4F8D-BF7E-370B4683FFBC}" type="presParOf" srcId="{32A62386-46DB-4616-B46C-D7BD3D4FAF1C}" destId="{FC18434F-989A-49D9-A171-4835E8D0B939}" srcOrd="2" destOrd="0" presId="urn:microsoft.com/office/officeart/2018/5/layout/IconCircleLabelList"/>
    <dgm:cxn modelId="{58D63D72-8A9F-4000-A1A1-1B95AB03613D}" type="presParOf" srcId="{FC18434F-989A-49D9-A171-4835E8D0B939}" destId="{EA7B53DF-02EE-49DD-A4E4-D67FEBBA8060}" srcOrd="0" destOrd="0" presId="urn:microsoft.com/office/officeart/2018/5/layout/IconCircleLabelList"/>
    <dgm:cxn modelId="{165EEBC3-C46C-4B5D-8F49-82F22A22F4C2}" type="presParOf" srcId="{FC18434F-989A-49D9-A171-4835E8D0B939}" destId="{254E3D07-047E-4B87-852F-0F4595012C86}" srcOrd="1" destOrd="0" presId="urn:microsoft.com/office/officeart/2018/5/layout/IconCircleLabelList"/>
    <dgm:cxn modelId="{F15EA5F1-72CA-4272-A5B8-0A62D0E06BBC}" type="presParOf" srcId="{FC18434F-989A-49D9-A171-4835E8D0B939}" destId="{F98F7CE8-D41D-44FF-9020-80B30DE0792A}" srcOrd="2" destOrd="0" presId="urn:microsoft.com/office/officeart/2018/5/layout/IconCircleLabelList"/>
    <dgm:cxn modelId="{C071639B-A2D8-4DF2-A35F-0D4868983F7D}" type="presParOf" srcId="{FC18434F-989A-49D9-A171-4835E8D0B939}" destId="{A8B6C315-8240-4FDB-8945-17AFFD43E942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3EF2863-F0FC-46A5-B82B-B16EC5A99E7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D175853-9856-4A85-951D-D72D1D7A4C75}">
      <dgm:prSet/>
      <dgm:spPr/>
      <dgm:t>
        <a:bodyPr/>
        <a:lstStyle/>
        <a:p>
          <a:r>
            <a:rPr lang="en-US" err="1">
              <a:solidFill>
                <a:schemeClr val="bg1"/>
              </a:solidFill>
              <a:latin typeface="Gill Sans Nova Medium" panose="020B0602020204020203" pitchFamily="34" charset="0"/>
            </a:rPr>
            <a:t>Wattsmart</a:t>
          </a:r>
          <a:r>
            <a:rPr lang="en-US">
              <a:solidFill>
                <a:schemeClr val="bg1"/>
              </a:solidFill>
              <a:latin typeface="Gill Sans Nova Medium" panose="020B0602020204020203" pitchFamily="34" charset="0"/>
            </a:rPr>
            <a:t> utility rebates</a:t>
          </a:r>
        </a:p>
      </dgm:t>
    </dgm:pt>
    <dgm:pt modelId="{A1D543A4-2542-4740-9DA3-630D13777C68}" type="parTrans" cxnId="{E6CCB915-4523-4183-B319-110F3F1E5EA9}">
      <dgm:prSet/>
      <dgm:spPr/>
      <dgm:t>
        <a:bodyPr/>
        <a:lstStyle/>
        <a:p>
          <a:endParaRPr lang="en-US">
            <a:latin typeface="Gill Sans Nova Medium" panose="020B0602020204020203" pitchFamily="34" charset="0"/>
          </a:endParaRPr>
        </a:p>
      </dgm:t>
    </dgm:pt>
    <dgm:pt modelId="{E13C5FCC-8373-4F64-91DC-5816989D83C8}" type="sibTrans" cxnId="{E6CCB915-4523-4183-B319-110F3F1E5EA9}">
      <dgm:prSet/>
      <dgm:spPr/>
      <dgm:t>
        <a:bodyPr/>
        <a:lstStyle/>
        <a:p>
          <a:endParaRPr lang="en-US">
            <a:latin typeface="Gill Sans Nova Medium" panose="020B0602020204020203" pitchFamily="34" charset="0"/>
          </a:endParaRPr>
        </a:p>
      </dgm:t>
    </dgm:pt>
    <dgm:pt modelId="{101728E7-3165-4ADE-B9DC-77550B490F2A}">
      <dgm:prSet/>
      <dgm:spPr/>
      <dgm:t>
        <a:bodyPr/>
        <a:lstStyle/>
        <a:p>
          <a:r>
            <a:rPr lang="en-US">
              <a:solidFill>
                <a:schemeClr val="bg1"/>
              </a:solidFill>
              <a:latin typeface="Gill Sans Nova Medium" panose="020B0602020204020203" pitchFamily="34" charset="0"/>
            </a:rPr>
            <a:t>Faster ROI</a:t>
          </a:r>
        </a:p>
      </dgm:t>
    </dgm:pt>
    <dgm:pt modelId="{5740D3BE-E7C8-47B8-AE08-4CD6F36123AC}" type="parTrans" cxnId="{EB48189F-3FA0-4900-97B7-D83271E22C58}">
      <dgm:prSet/>
      <dgm:spPr/>
      <dgm:t>
        <a:bodyPr/>
        <a:lstStyle/>
        <a:p>
          <a:endParaRPr lang="en-US">
            <a:latin typeface="Gill Sans Nova Medium" panose="020B0602020204020203" pitchFamily="34" charset="0"/>
          </a:endParaRPr>
        </a:p>
      </dgm:t>
    </dgm:pt>
    <dgm:pt modelId="{5EB280A9-3960-4D89-BD3C-5F428D340E2D}" type="sibTrans" cxnId="{EB48189F-3FA0-4900-97B7-D83271E22C58}">
      <dgm:prSet/>
      <dgm:spPr/>
      <dgm:t>
        <a:bodyPr/>
        <a:lstStyle/>
        <a:p>
          <a:endParaRPr lang="en-US">
            <a:latin typeface="Gill Sans Nova Medium" panose="020B0602020204020203" pitchFamily="34" charset="0"/>
          </a:endParaRPr>
        </a:p>
      </dgm:t>
    </dgm:pt>
    <dgm:pt modelId="{1D58DB53-F9EF-46E0-9F3E-4102A12E849B}" type="pres">
      <dgm:prSet presAssocID="{D3EF2863-F0FC-46A5-B82B-B16EC5A99E73}" presName="root" presStyleCnt="0">
        <dgm:presLayoutVars>
          <dgm:dir/>
          <dgm:resizeHandles val="exact"/>
        </dgm:presLayoutVars>
      </dgm:prSet>
      <dgm:spPr/>
    </dgm:pt>
    <dgm:pt modelId="{197C88AB-490D-4789-B6A9-282F55864C1B}" type="pres">
      <dgm:prSet presAssocID="{BD175853-9856-4A85-951D-D72D1D7A4C75}" presName="compNode" presStyleCnt="0"/>
      <dgm:spPr/>
    </dgm:pt>
    <dgm:pt modelId="{4455E999-B9FE-4C33-B30C-762E30075DE2}" type="pres">
      <dgm:prSet presAssocID="{BD175853-9856-4A85-951D-D72D1D7A4C75}" presName="bgRect" presStyleLbl="bgShp" presStyleIdx="0" presStyleCnt="2"/>
      <dgm:spPr>
        <a:solidFill>
          <a:srgbClr val="0072CE"/>
        </a:solidFill>
      </dgm:spPr>
    </dgm:pt>
    <dgm:pt modelId="{877271AA-157A-43BC-A6C1-FD63E012E47A}" type="pres">
      <dgm:prSet presAssocID="{BD175853-9856-4A85-951D-D72D1D7A4C75}" presName="iconRect" presStyleLbl="node1" presStyleIdx="0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01E32C34-53A5-4FE3-B72B-9CC4B0D6D9E6}" type="pres">
      <dgm:prSet presAssocID="{BD175853-9856-4A85-951D-D72D1D7A4C75}" presName="spaceRect" presStyleCnt="0"/>
      <dgm:spPr/>
    </dgm:pt>
    <dgm:pt modelId="{C6538F80-65E5-451A-A190-5F5BE8DE69E6}" type="pres">
      <dgm:prSet presAssocID="{BD175853-9856-4A85-951D-D72D1D7A4C75}" presName="parTx" presStyleLbl="revTx" presStyleIdx="0" presStyleCnt="2">
        <dgm:presLayoutVars>
          <dgm:chMax val="0"/>
          <dgm:chPref val="0"/>
        </dgm:presLayoutVars>
      </dgm:prSet>
      <dgm:spPr/>
    </dgm:pt>
    <dgm:pt modelId="{245DCD50-B877-4E2B-B233-AF2660118C4A}" type="pres">
      <dgm:prSet presAssocID="{E13C5FCC-8373-4F64-91DC-5816989D83C8}" presName="sibTrans" presStyleCnt="0"/>
      <dgm:spPr/>
    </dgm:pt>
    <dgm:pt modelId="{24789B9F-04C2-4614-8956-0A7648017E10}" type="pres">
      <dgm:prSet presAssocID="{101728E7-3165-4ADE-B9DC-77550B490F2A}" presName="compNode" presStyleCnt="0"/>
      <dgm:spPr/>
    </dgm:pt>
    <dgm:pt modelId="{A92D4DFD-88B3-4FF6-8BB8-DA8901C0CF8B}" type="pres">
      <dgm:prSet presAssocID="{101728E7-3165-4ADE-B9DC-77550B490F2A}" presName="bgRect" presStyleLbl="bgShp" presStyleIdx="1" presStyleCnt="2"/>
      <dgm:spPr>
        <a:solidFill>
          <a:srgbClr val="0072CE"/>
        </a:solidFill>
      </dgm:spPr>
    </dgm:pt>
    <dgm:pt modelId="{1A608508-F5DC-4D84-A00D-E657E1532011}" type="pres">
      <dgm:prSet presAssocID="{101728E7-3165-4ADE-B9DC-77550B490F2A}" presName="iconRect" presStyleLbl="node1" presStyleIdx="1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C7778B96-265B-46CC-8EA6-E64C3DC31892}" type="pres">
      <dgm:prSet presAssocID="{101728E7-3165-4ADE-B9DC-77550B490F2A}" presName="spaceRect" presStyleCnt="0"/>
      <dgm:spPr/>
    </dgm:pt>
    <dgm:pt modelId="{A67332A6-FD9D-4901-8F20-AF44DB3171E0}" type="pres">
      <dgm:prSet presAssocID="{101728E7-3165-4ADE-B9DC-77550B490F2A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E6CCB915-4523-4183-B319-110F3F1E5EA9}" srcId="{D3EF2863-F0FC-46A5-B82B-B16EC5A99E73}" destId="{BD175853-9856-4A85-951D-D72D1D7A4C75}" srcOrd="0" destOrd="0" parTransId="{A1D543A4-2542-4740-9DA3-630D13777C68}" sibTransId="{E13C5FCC-8373-4F64-91DC-5816989D83C8}"/>
    <dgm:cxn modelId="{46415E3B-2A6E-4DE9-914E-40EB5B140C5E}" type="presOf" srcId="{101728E7-3165-4ADE-B9DC-77550B490F2A}" destId="{A67332A6-FD9D-4901-8F20-AF44DB3171E0}" srcOrd="0" destOrd="0" presId="urn:microsoft.com/office/officeart/2018/2/layout/IconVerticalSolidList"/>
    <dgm:cxn modelId="{4A0FF656-195F-45D3-B2BF-DF45D2076A4F}" type="presOf" srcId="{D3EF2863-F0FC-46A5-B82B-B16EC5A99E73}" destId="{1D58DB53-F9EF-46E0-9F3E-4102A12E849B}" srcOrd="0" destOrd="0" presId="urn:microsoft.com/office/officeart/2018/2/layout/IconVerticalSolidList"/>
    <dgm:cxn modelId="{EB48189F-3FA0-4900-97B7-D83271E22C58}" srcId="{D3EF2863-F0FC-46A5-B82B-B16EC5A99E73}" destId="{101728E7-3165-4ADE-B9DC-77550B490F2A}" srcOrd="1" destOrd="0" parTransId="{5740D3BE-E7C8-47B8-AE08-4CD6F36123AC}" sibTransId="{5EB280A9-3960-4D89-BD3C-5F428D340E2D}"/>
    <dgm:cxn modelId="{059873EE-BF03-499D-B066-C2A45DDE8C2C}" type="presOf" srcId="{BD175853-9856-4A85-951D-D72D1D7A4C75}" destId="{C6538F80-65E5-451A-A190-5F5BE8DE69E6}" srcOrd="0" destOrd="0" presId="urn:microsoft.com/office/officeart/2018/2/layout/IconVerticalSolidList"/>
    <dgm:cxn modelId="{EAAB731E-7C02-4916-8AE4-65E4BE38FA2F}" type="presParOf" srcId="{1D58DB53-F9EF-46E0-9F3E-4102A12E849B}" destId="{197C88AB-490D-4789-B6A9-282F55864C1B}" srcOrd="0" destOrd="0" presId="urn:microsoft.com/office/officeart/2018/2/layout/IconVerticalSolidList"/>
    <dgm:cxn modelId="{86406BEF-E1C8-4ED4-8EED-76E02EBB74F5}" type="presParOf" srcId="{197C88AB-490D-4789-B6A9-282F55864C1B}" destId="{4455E999-B9FE-4C33-B30C-762E30075DE2}" srcOrd="0" destOrd="0" presId="urn:microsoft.com/office/officeart/2018/2/layout/IconVerticalSolidList"/>
    <dgm:cxn modelId="{6DB94AC1-E3B6-4DF0-83F8-7F34C0CFD414}" type="presParOf" srcId="{197C88AB-490D-4789-B6A9-282F55864C1B}" destId="{877271AA-157A-43BC-A6C1-FD63E012E47A}" srcOrd="1" destOrd="0" presId="urn:microsoft.com/office/officeart/2018/2/layout/IconVerticalSolidList"/>
    <dgm:cxn modelId="{61EDDA5E-E356-4F44-81DC-26B4910F934E}" type="presParOf" srcId="{197C88AB-490D-4789-B6A9-282F55864C1B}" destId="{01E32C34-53A5-4FE3-B72B-9CC4B0D6D9E6}" srcOrd="2" destOrd="0" presId="urn:microsoft.com/office/officeart/2018/2/layout/IconVerticalSolidList"/>
    <dgm:cxn modelId="{51CBA526-3B9C-441A-A28B-3345B050BBD9}" type="presParOf" srcId="{197C88AB-490D-4789-B6A9-282F55864C1B}" destId="{C6538F80-65E5-451A-A190-5F5BE8DE69E6}" srcOrd="3" destOrd="0" presId="urn:microsoft.com/office/officeart/2018/2/layout/IconVerticalSolidList"/>
    <dgm:cxn modelId="{3811EEC0-0401-472A-8D31-935B173DD28A}" type="presParOf" srcId="{1D58DB53-F9EF-46E0-9F3E-4102A12E849B}" destId="{245DCD50-B877-4E2B-B233-AF2660118C4A}" srcOrd="1" destOrd="0" presId="urn:microsoft.com/office/officeart/2018/2/layout/IconVerticalSolidList"/>
    <dgm:cxn modelId="{6CFE09EC-C7DE-43AB-BBF7-B07BDFAF7DE3}" type="presParOf" srcId="{1D58DB53-F9EF-46E0-9F3E-4102A12E849B}" destId="{24789B9F-04C2-4614-8956-0A7648017E10}" srcOrd="2" destOrd="0" presId="urn:microsoft.com/office/officeart/2018/2/layout/IconVerticalSolidList"/>
    <dgm:cxn modelId="{F7EAF07A-1541-47AD-A657-F8058D441DC7}" type="presParOf" srcId="{24789B9F-04C2-4614-8956-0A7648017E10}" destId="{A92D4DFD-88B3-4FF6-8BB8-DA8901C0CF8B}" srcOrd="0" destOrd="0" presId="urn:microsoft.com/office/officeart/2018/2/layout/IconVerticalSolidList"/>
    <dgm:cxn modelId="{2901999E-9AE6-4517-BEA0-7C6718284C9D}" type="presParOf" srcId="{24789B9F-04C2-4614-8956-0A7648017E10}" destId="{1A608508-F5DC-4D84-A00D-E657E1532011}" srcOrd="1" destOrd="0" presId="urn:microsoft.com/office/officeart/2018/2/layout/IconVerticalSolidList"/>
    <dgm:cxn modelId="{68380005-B6E9-4AEE-AC95-0FE108373386}" type="presParOf" srcId="{24789B9F-04C2-4614-8956-0A7648017E10}" destId="{C7778B96-265B-46CC-8EA6-E64C3DC31892}" srcOrd="2" destOrd="0" presId="urn:microsoft.com/office/officeart/2018/2/layout/IconVerticalSolidList"/>
    <dgm:cxn modelId="{A4723071-7E31-4977-9B84-4375E5899463}" type="presParOf" srcId="{24789B9F-04C2-4614-8956-0A7648017E10}" destId="{A67332A6-FD9D-4901-8F20-AF44DB3171E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ACF1E2-3483-4131-980B-B06C7E043D8D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0BAD5C8D-87BF-4438-B85A-72D063467AFB}">
      <dgm:prSet/>
      <dgm:spPr/>
      <dgm:t>
        <a:bodyPr/>
        <a:lstStyle/>
        <a:p>
          <a:pPr>
            <a:defRPr cap="all"/>
          </a:pPr>
          <a:r>
            <a:rPr lang="en-US">
              <a:latin typeface="Gill Sans Nova Light" panose="020B0302020104020203" pitchFamily="34" charset="0"/>
            </a:rPr>
            <a:t>Total light output from a source</a:t>
          </a:r>
        </a:p>
      </dgm:t>
    </dgm:pt>
    <dgm:pt modelId="{25B72DA1-424A-4379-B7BC-4027D77BD784}" type="parTrans" cxnId="{81FCAD25-AB60-430B-B20F-FBDFEAD62251}">
      <dgm:prSet/>
      <dgm:spPr/>
      <dgm:t>
        <a:bodyPr/>
        <a:lstStyle/>
        <a:p>
          <a:endParaRPr lang="en-US"/>
        </a:p>
      </dgm:t>
    </dgm:pt>
    <dgm:pt modelId="{217CE093-046F-4F27-BF67-1C71D8C6AC33}" type="sibTrans" cxnId="{81FCAD25-AB60-430B-B20F-FBDFEAD62251}">
      <dgm:prSet/>
      <dgm:spPr/>
      <dgm:t>
        <a:bodyPr/>
        <a:lstStyle/>
        <a:p>
          <a:endParaRPr lang="en-US"/>
        </a:p>
      </dgm:t>
    </dgm:pt>
    <dgm:pt modelId="{17E1E3BC-8A60-4415-AD05-CA77F984EE19}">
      <dgm:prSet/>
      <dgm:spPr/>
      <dgm:t>
        <a:bodyPr/>
        <a:lstStyle/>
        <a:p>
          <a:pPr>
            <a:defRPr cap="all"/>
          </a:pPr>
          <a:r>
            <a:rPr lang="en-US">
              <a:latin typeface="Gill Sans Nova Light" panose="020B0302020104020203" pitchFamily="34" charset="0"/>
            </a:rPr>
            <a:t>Higher lumens = brighter source</a:t>
          </a:r>
        </a:p>
      </dgm:t>
    </dgm:pt>
    <dgm:pt modelId="{8C3825AD-C652-4A10-A486-03E673074F6A}" type="parTrans" cxnId="{6E419268-ADCF-4892-8FC0-C8A1DF63416E}">
      <dgm:prSet/>
      <dgm:spPr/>
      <dgm:t>
        <a:bodyPr/>
        <a:lstStyle/>
        <a:p>
          <a:endParaRPr lang="en-US"/>
        </a:p>
      </dgm:t>
    </dgm:pt>
    <dgm:pt modelId="{1A008EA2-B53D-4994-B2A7-CA9879A10D47}" type="sibTrans" cxnId="{6E419268-ADCF-4892-8FC0-C8A1DF63416E}">
      <dgm:prSet/>
      <dgm:spPr/>
      <dgm:t>
        <a:bodyPr/>
        <a:lstStyle/>
        <a:p>
          <a:endParaRPr lang="en-US"/>
        </a:p>
      </dgm:t>
    </dgm:pt>
    <dgm:pt modelId="{3ED50243-C55E-4BDF-88DC-088820651509}" type="pres">
      <dgm:prSet presAssocID="{A0ACF1E2-3483-4131-980B-B06C7E043D8D}" presName="root" presStyleCnt="0">
        <dgm:presLayoutVars>
          <dgm:dir/>
          <dgm:resizeHandles val="exact"/>
        </dgm:presLayoutVars>
      </dgm:prSet>
      <dgm:spPr/>
    </dgm:pt>
    <dgm:pt modelId="{0E894CDA-53F6-439D-9AD2-36080005C382}" type="pres">
      <dgm:prSet presAssocID="{0BAD5C8D-87BF-4438-B85A-72D063467AFB}" presName="compNode" presStyleCnt="0"/>
      <dgm:spPr/>
    </dgm:pt>
    <dgm:pt modelId="{65B23EB7-4577-46A6-B9D1-22AF7BC93850}" type="pres">
      <dgm:prSet presAssocID="{0BAD5C8D-87BF-4438-B85A-72D063467AFB}" presName="iconBgRect" presStyleLbl="bgShp" presStyleIdx="0" presStyleCnt="2"/>
      <dgm:spPr>
        <a:solidFill>
          <a:srgbClr val="6CC24A"/>
        </a:solidFill>
      </dgm:spPr>
    </dgm:pt>
    <dgm:pt modelId="{57BA1F35-DEA5-4B62-B5D0-5B42BA31D52A}" type="pres">
      <dgm:prSet presAssocID="{0BAD5C8D-87BF-4438-B85A-72D063467AFB}" presName="iconRect" presStyleLbl="node1" presStyleIdx="0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5FD001FC-97B8-4D61-85A6-0A8E99496EFE}" type="pres">
      <dgm:prSet presAssocID="{0BAD5C8D-87BF-4438-B85A-72D063467AFB}" presName="spaceRect" presStyleCnt="0"/>
      <dgm:spPr/>
    </dgm:pt>
    <dgm:pt modelId="{4F429AA7-AF9C-4261-9124-09DC3EB03FCF}" type="pres">
      <dgm:prSet presAssocID="{0BAD5C8D-87BF-4438-B85A-72D063467AFB}" presName="textRect" presStyleLbl="revTx" presStyleIdx="0" presStyleCnt="2">
        <dgm:presLayoutVars>
          <dgm:chMax val="1"/>
          <dgm:chPref val="1"/>
        </dgm:presLayoutVars>
      </dgm:prSet>
      <dgm:spPr/>
    </dgm:pt>
    <dgm:pt modelId="{F47B377B-4FFE-4743-92DE-B0CB867895E5}" type="pres">
      <dgm:prSet presAssocID="{217CE093-046F-4F27-BF67-1C71D8C6AC33}" presName="sibTrans" presStyleCnt="0"/>
      <dgm:spPr/>
    </dgm:pt>
    <dgm:pt modelId="{C17934EB-A267-47D2-85B3-D8D2506F3537}" type="pres">
      <dgm:prSet presAssocID="{17E1E3BC-8A60-4415-AD05-CA77F984EE19}" presName="compNode" presStyleCnt="0"/>
      <dgm:spPr/>
    </dgm:pt>
    <dgm:pt modelId="{01670E31-AF57-4DEC-BF61-548BA0CFA51C}" type="pres">
      <dgm:prSet presAssocID="{17E1E3BC-8A60-4415-AD05-CA77F984EE19}" presName="iconBgRect" presStyleLbl="bgShp" presStyleIdx="1" presStyleCnt="2"/>
      <dgm:spPr>
        <a:solidFill>
          <a:srgbClr val="6CC24A"/>
        </a:solidFill>
      </dgm:spPr>
    </dgm:pt>
    <dgm:pt modelId="{A4B5D7E6-3ACB-45FB-9689-84290F6F39D6}" type="pres">
      <dgm:prSet presAssocID="{17E1E3BC-8A60-4415-AD05-CA77F984EE19}" presName="iconRect" presStyleLbl="node1" presStyleIdx="1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n"/>
        </a:ext>
      </dgm:extLst>
    </dgm:pt>
    <dgm:pt modelId="{3137F583-F34D-414A-A7FC-298DD72858B7}" type="pres">
      <dgm:prSet presAssocID="{17E1E3BC-8A60-4415-AD05-CA77F984EE19}" presName="spaceRect" presStyleCnt="0"/>
      <dgm:spPr/>
    </dgm:pt>
    <dgm:pt modelId="{5B823374-25E1-46D2-9AF6-3D960DA8E89D}" type="pres">
      <dgm:prSet presAssocID="{17E1E3BC-8A60-4415-AD05-CA77F984EE19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81FCAD25-AB60-430B-B20F-FBDFEAD62251}" srcId="{A0ACF1E2-3483-4131-980B-B06C7E043D8D}" destId="{0BAD5C8D-87BF-4438-B85A-72D063467AFB}" srcOrd="0" destOrd="0" parTransId="{25B72DA1-424A-4379-B7BC-4027D77BD784}" sibTransId="{217CE093-046F-4F27-BF67-1C71D8C6AC33}"/>
    <dgm:cxn modelId="{D6F4C566-02D1-490B-AD2B-2D55CCB1160D}" type="presOf" srcId="{17E1E3BC-8A60-4415-AD05-CA77F984EE19}" destId="{5B823374-25E1-46D2-9AF6-3D960DA8E89D}" srcOrd="0" destOrd="0" presId="urn:microsoft.com/office/officeart/2018/5/layout/IconCircleLabelList"/>
    <dgm:cxn modelId="{6E419268-ADCF-4892-8FC0-C8A1DF63416E}" srcId="{A0ACF1E2-3483-4131-980B-B06C7E043D8D}" destId="{17E1E3BC-8A60-4415-AD05-CA77F984EE19}" srcOrd="1" destOrd="0" parTransId="{8C3825AD-C652-4A10-A486-03E673074F6A}" sibTransId="{1A008EA2-B53D-4994-B2A7-CA9879A10D47}"/>
    <dgm:cxn modelId="{FF528ACC-3354-4B6F-91CB-F6AC7BE33565}" type="presOf" srcId="{A0ACF1E2-3483-4131-980B-B06C7E043D8D}" destId="{3ED50243-C55E-4BDF-88DC-088820651509}" srcOrd="0" destOrd="0" presId="urn:microsoft.com/office/officeart/2018/5/layout/IconCircleLabelList"/>
    <dgm:cxn modelId="{76957BEB-E1A5-4608-90B4-3C440B2C4307}" type="presOf" srcId="{0BAD5C8D-87BF-4438-B85A-72D063467AFB}" destId="{4F429AA7-AF9C-4261-9124-09DC3EB03FCF}" srcOrd="0" destOrd="0" presId="urn:microsoft.com/office/officeart/2018/5/layout/IconCircleLabelList"/>
    <dgm:cxn modelId="{969C6E0E-5B24-4107-8DBF-F729F95B903E}" type="presParOf" srcId="{3ED50243-C55E-4BDF-88DC-088820651509}" destId="{0E894CDA-53F6-439D-9AD2-36080005C382}" srcOrd="0" destOrd="0" presId="urn:microsoft.com/office/officeart/2018/5/layout/IconCircleLabelList"/>
    <dgm:cxn modelId="{53852ABE-CC8F-42F8-A517-E6E632BFB57E}" type="presParOf" srcId="{0E894CDA-53F6-439D-9AD2-36080005C382}" destId="{65B23EB7-4577-46A6-B9D1-22AF7BC93850}" srcOrd="0" destOrd="0" presId="urn:microsoft.com/office/officeart/2018/5/layout/IconCircleLabelList"/>
    <dgm:cxn modelId="{924CCA42-74EA-4998-9B5E-BF29DFBB66EE}" type="presParOf" srcId="{0E894CDA-53F6-439D-9AD2-36080005C382}" destId="{57BA1F35-DEA5-4B62-B5D0-5B42BA31D52A}" srcOrd="1" destOrd="0" presId="urn:microsoft.com/office/officeart/2018/5/layout/IconCircleLabelList"/>
    <dgm:cxn modelId="{F7F2E9C5-6CCC-4F4E-B775-44BB739CD175}" type="presParOf" srcId="{0E894CDA-53F6-439D-9AD2-36080005C382}" destId="{5FD001FC-97B8-4D61-85A6-0A8E99496EFE}" srcOrd="2" destOrd="0" presId="urn:microsoft.com/office/officeart/2018/5/layout/IconCircleLabelList"/>
    <dgm:cxn modelId="{A76E76E5-9E65-4872-BF03-08B5817D28B7}" type="presParOf" srcId="{0E894CDA-53F6-439D-9AD2-36080005C382}" destId="{4F429AA7-AF9C-4261-9124-09DC3EB03FCF}" srcOrd="3" destOrd="0" presId="urn:microsoft.com/office/officeart/2018/5/layout/IconCircleLabelList"/>
    <dgm:cxn modelId="{E9376EA3-2151-429F-B4EC-9BF3E69AB861}" type="presParOf" srcId="{3ED50243-C55E-4BDF-88DC-088820651509}" destId="{F47B377B-4FFE-4743-92DE-B0CB867895E5}" srcOrd="1" destOrd="0" presId="urn:microsoft.com/office/officeart/2018/5/layout/IconCircleLabelList"/>
    <dgm:cxn modelId="{48325B20-F9CE-42D8-ABED-E6FBA4727541}" type="presParOf" srcId="{3ED50243-C55E-4BDF-88DC-088820651509}" destId="{C17934EB-A267-47D2-85B3-D8D2506F3537}" srcOrd="2" destOrd="0" presId="urn:microsoft.com/office/officeart/2018/5/layout/IconCircleLabelList"/>
    <dgm:cxn modelId="{1C77802B-EB93-4083-9532-ADD57BDFC033}" type="presParOf" srcId="{C17934EB-A267-47D2-85B3-D8D2506F3537}" destId="{01670E31-AF57-4DEC-BF61-548BA0CFA51C}" srcOrd="0" destOrd="0" presId="urn:microsoft.com/office/officeart/2018/5/layout/IconCircleLabelList"/>
    <dgm:cxn modelId="{F2351C64-A0EB-4033-87ED-AA3310EAB5B0}" type="presParOf" srcId="{C17934EB-A267-47D2-85B3-D8D2506F3537}" destId="{A4B5D7E6-3ACB-45FB-9689-84290F6F39D6}" srcOrd="1" destOrd="0" presId="urn:microsoft.com/office/officeart/2018/5/layout/IconCircleLabelList"/>
    <dgm:cxn modelId="{8042173E-B9EF-4CA8-9320-58809D7A7835}" type="presParOf" srcId="{C17934EB-A267-47D2-85B3-D8D2506F3537}" destId="{3137F583-F34D-414A-A7FC-298DD72858B7}" srcOrd="2" destOrd="0" presId="urn:microsoft.com/office/officeart/2018/5/layout/IconCircleLabelList"/>
    <dgm:cxn modelId="{DF1A4DE5-33AD-40E5-9D01-087D77B34A06}" type="presParOf" srcId="{C17934EB-A267-47D2-85B3-D8D2506F3537}" destId="{5B823374-25E1-46D2-9AF6-3D960DA8E89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4994C4-1507-4983-AE31-211F33E5A70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7BDB72E-AA7B-4F2B-9AFB-E14C9AA819D4}">
      <dgm:prSet custT="1"/>
      <dgm:spPr>
        <a:solidFill>
          <a:srgbClr val="0072CE"/>
        </a:solidFill>
      </dgm:spPr>
      <dgm:t>
        <a:bodyPr/>
        <a:lstStyle/>
        <a:p>
          <a:r>
            <a:rPr lang="en-US" sz="4000">
              <a:latin typeface="Gill Sans Nova Medium" panose="020B0602020204020203" pitchFamily="34" charset="0"/>
            </a:rPr>
            <a:t>Light level on a surface</a:t>
          </a:r>
        </a:p>
      </dgm:t>
    </dgm:pt>
    <dgm:pt modelId="{0C652FB0-1A68-4B48-85EB-20251600DE8F}" type="parTrans" cxnId="{76A2BEAB-53C1-4DDE-A1C1-530E4DE05022}">
      <dgm:prSet/>
      <dgm:spPr/>
      <dgm:t>
        <a:bodyPr/>
        <a:lstStyle/>
        <a:p>
          <a:endParaRPr lang="en-US" sz="4000">
            <a:latin typeface="Gill Sans Nova Medium" panose="020B0602020204020203" pitchFamily="34" charset="0"/>
          </a:endParaRPr>
        </a:p>
      </dgm:t>
    </dgm:pt>
    <dgm:pt modelId="{B94D20CE-1E45-43C5-8360-7C6C62A6BFAB}" type="sibTrans" cxnId="{76A2BEAB-53C1-4DDE-A1C1-530E4DE05022}">
      <dgm:prSet/>
      <dgm:spPr/>
      <dgm:t>
        <a:bodyPr/>
        <a:lstStyle/>
        <a:p>
          <a:endParaRPr lang="en-US" sz="4000">
            <a:latin typeface="Gill Sans Nova Medium" panose="020B0602020204020203" pitchFamily="34" charset="0"/>
          </a:endParaRPr>
        </a:p>
      </dgm:t>
    </dgm:pt>
    <dgm:pt modelId="{C83B59C6-BCD6-46F8-893D-08DECAD7B555}">
      <dgm:prSet custT="1"/>
      <dgm:spPr>
        <a:solidFill>
          <a:srgbClr val="6CC24A"/>
        </a:solidFill>
      </dgm:spPr>
      <dgm:t>
        <a:bodyPr/>
        <a:lstStyle/>
        <a:p>
          <a:r>
            <a:rPr lang="en-US" sz="4000">
              <a:latin typeface="Gill Sans Nova Medium" panose="020B0602020204020203" pitchFamily="34" charset="0"/>
            </a:rPr>
            <a:t>1 footcandle = 1 lumen per square foot</a:t>
          </a:r>
        </a:p>
      </dgm:t>
    </dgm:pt>
    <dgm:pt modelId="{DE1086B6-6C33-4A3B-8228-621C33AFC8E3}" type="parTrans" cxnId="{30DD25E8-FDBF-420C-8F31-5FF1B2621DBC}">
      <dgm:prSet/>
      <dgm:spPr/>
      <dgm:t>
        <a:bodyPr/>
        <a:lstStyle/>
        <a:p>
          <a:endParaRPr lang="en-US" sz="4000">
            <a:latin typeface="Gill Sans Nova Medium" panose="020B0602020204020203" pitchFamily="34" charset="0"/>
          </a:endParaRPr>
        </a:p>
      </dgm:t>
    </dgm:pt>
    <dgm:pt modelId="{CC65B811-C551-4D40-9D72-2C00F7E184AC}" type="sibTrans" cxnId="{30DD25E8-FDBF-420C-8F31-5FF1B2621DBC}">
      <dgm:prSet/>
      <dgm:spPr/>
      <dgm:t>
        <a:bodyPr/>
        <a:lstStyle/>
        <a:p>
          <a:endParaRPr lang="en-US" sz="4000">
            <a:latin typeface="Gill Sans Nova Medium" panose="020B0602020204020203" pitchFamily="34" charset="0"/>
          </a:endParaRPr>
        </a:p>
      </dgm:t>
    </dgm:pt>
    <dgm:pt modelId="{965D02DC-0454-4C9A-91D4-5FC48DA24979}" type="pres">
      <dgm:prSet presAssocID="{2E4994C4-1507-4983-AE31-211F33E5A708}" presName="linear" presStyleCnt="0">
        <dgm:presLayoutVars>
          <dgm:animLvl val="lvl"/>
          <dgm:resizeHandles val="exact"/>
        </dgm:presLayoutVars>
      </dgm:prSet>
      <dgm:spPr/>
    </dgm:pt>
    <dgm:pt modelId="{B2E18834-0A8C-4F73-A540-7F635C944307}" type="pres">
      <dgm:prSet presAssocID="{07BDB72E-AA7B-4F2B-9AFB-E14C9AA819D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F70FF15-83CD-4EE1-9134-5E6EB1799BE3}" type="pres">
      <dgm:prSet presAssocID="{B94D20CE-1E45-43C5-8360-7C6C62A6BFAB}" presName="spacer" presStyleCnt="0"/>
      <dgm:spPr/>
    </dgm:pt>
    <dgm:pt modelId="{EE7B1BD3-A249-4E06-9E6D-E3C43369F72A}" type="pres">
      <dgm:prSet presAssocID="{C83B59C6-BCD6-46F8-893D-08DECAD7B555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C2F56C81-645C-440C-8504-8AC64A635778}" type="presOf" srcId="{07BDB72E-AA7B-4F2B-9AFB-E14C9AA819D4}" destId="{B2E18834-0A8C-4F73-A540-7F635C944307}" srcOrd="0" destOrd="0" presId="urn:microsoft.com/office/officeart/2005/8/layout/vList2"/>
    <dgm:cxn modelId="{76A2BEAB-53C1-4DDE-A1C1-530E4DE05022}" srcId="{2E4994C4-1507-4983-AE31-211F33E5A708}" destId="{07BDB72E-AA7B-4F2B-9AFB-E14C9AA819D4}" srcOrd="0" destOrd="0" parTransId="{0C652FB0-1A68-4B48-85EB-20251600DE8F}" sibTransId="{B94D20CE-1E45-43C5-8360-7C6C62A6BFAB}"/>
    <dgm:cxn modelId="{18D7CED3-F902-4313-A4F2-187B27554B6B}" type="presOf" srcId="{C83B59C6-BCD6-46F8-893D-08DECAD7B555}" destId="{EE7B1BD3-A249-4E06-9E6D-E3C43369F72A}" srcOrd="0" destOrd="0" presId="urn:microsoft.com/office/officeart/2005/8/layout/vList2"/>
    <dgm:cxn modelId="{30DD25E8-FDBF-420C-8F31-5FF1B2621DBC}" srcId="{2E4994C4-1507-4983-AE31-211F33E5A708}" destId="{C83B59C6-BCD6-46F8-893D-08DECAD7B555}" srcOrd="1" destOrd="0" parTransId="{DE1086B6-6C33-4A3B-8228-621C33AFC8E3}" sibTransId="{CC65B811-C551-4D40-9D72-2C00F7E184AC}"/>
    <dgm:cxn modelId="{BCA5A4FA-D558-4773-B7FD-9BEB074D95AD}" type="presOf" srcId="{2E4994C4-1507-4983-AE31-211F33E5A708}" destId="{965D02DC-0454-4C9A-91D4-5FC48DA24979}" srcOrd="0" destOrd="0" presId="urn:microsoft.com/office/officeart/2005/8/layout/vList2"/>
    <dgm:cxn modelId="{28104359-89FD-4074-8651-0803D267C284}" type="presParOf" srcId="{965D02DC-0454-4C9A-91D4-5FC48DA24979}" destId="{B2E18834-0A8C-4F73-A540-7F635C944307}" srcOrd="0" destOrd="0" presId="urn:microsoft.com/office/officeart/2005/8/layout/vList2"/>
    <dgm:cxn modelId="{0C04BA9D-04A5-4C58-8E09-0F1BB17FC803}" type="presParOf" srcId="{965D02DC-0454-4C9A-91D4-5FC48DA24979}" destId="{EF70FF15-83CD-4EE1-9134-5E6EB1799BE3}" srcOrd="1" destOrd="0" presId="urn:microsoft.com/office/officeart/2005/8/layout/vList2"/>
    <dgm:cxn modelId="{0FA1A174-0E18-4DB3-8278-DE779520571A}" type="presParOf" srcId="{965D02DC-0454-4C9A-91D4-5FC48DA24979}" destId="{EE7B1BD3-A249-4E06-9E6D-E3C43369F72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5AB5E85-2170-48EA-BA10-CE4CEF079004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010A021-B852-41B8-8D8E-9D5AEA41976F}">
      <dgm:prSet/>
      <dgm:spPr/>
      <dgm:t>
        <a:bodyPr/>
        <a:lstStyle/>
        <a:p>
          <a:pPr>
            <a:defRPr cap="all"/>
          </a:pPr>
          <a:r>
            <a:rPr lang="en-US">
              <a:latin typeface="Gill Sans Nova Light" panose="020B0302020104020203" pitchFamily="34" charset="0"/>
            </a:rPr>
            <a:t>Watts = energy used</a:t>
          </a:r>
        </a:p>
      </dgm:t>
    </dgm:pt>
    <dgm:pt modelId="{DF6A4FAE-E681-45B1-BE79-B8172E7CFD0F}" type="parTrans" cxnId="{286FF7DB-D4F9-45F0-BABB-0E925FA02226}">
      <dgm:prSet/>
      <dgm:spPr/>
      <dgm:t>
        <a:bodyPr/>
        <a:lstStyle/>
        <a:p>
          <a:endParaRPr lang="en-US"/>
        </a:p>
      </dgm:t>
    </dgm:pt>
    <dgm:pt modelId="{73E6C025-966C-452E-B9E4-C1932804AD0F}" type="sibTrans" cxnId="{286FF7DB-D4F9-45F0-BABB-0E925FA02226}">
      <dgm:prSet/>
      <dgm:spPr/>
      <dgm:t>
        <a:bodyPr/>
        <a:lstStyle/>
        <a:p>
          <a:endParaRPr lang="en-US"/>
        </a:p>
      </dgm:t>
    </dgm:pt>
    <dgm:pt modelId="{23991C03-ABC1-4864-B718-560B7717F4EF}">
      <dgm:prSet/>
      <dgm:spPr/>
      <dgm:t>
        <a:bodyPr/>
        <a:lstStyle/>
        <a:p>
          <a:pPr>
            <a:defRPr cap="all"/>
          </a:pPr>
          <a:r>
            <a:rPr lang="en-US">
              <a:latin typeface="Gill Sans Nova Light" panose="020B0302020104020203" pitchFamily="34" charset="0"/>
            </a:rPr>
            <a:t>Lumens = light produced</a:t>
          </a:r>
        </a:p>
      </dgm:t>
    </dgm:pt>
    <dgm:pt modelId="{5513481D-B4B1-420D-9BFF-1F28C6D416B8}" type="parTrans" cxnId="{D2CD58E9-3D85-4257-A262-08E2E0B643B9}">
      <dgm:prSet/>
      <dgm:spPr/>
      <dgm:t>
        <a:bodyPr/>
        <a:lstStyle/>
        <a:p>
          <a:endParaRPr lang="en-US"/>
        </a:p>
      </dgm:t>
    </dgm:pt>
    <dgm:pt modelId="{806018A4-19A3-4322-AC24-C841B398101C}" type="sibTrans" cxnId="{D2CD58E9-3D85-4257-A262-08E2E0B643B9}">
      <dgm:prSet/>
      <dgm:spPr/>
      <dgm:t>
        <a:bodyPr/>
        <a:lstStyle/>
        <a:p>
          <a:endParaRPr lang="en-US"/>
        </a:p>
      </dgm:t>
    </dgm:pt>
    <dgm:pt modelId="{46516CB6-73CA-4F3B-BB57-A48BECFEF839}">
      <dgm:prSet/>
      <dgm:spPr/>
      <dgm:t>
        <a:bodyPr/>
        <a:lstStyle/>
        <a:p>
          <a:pPr>
            <a:defRPr cap="all"/>
          </a:pPr>
          <a:r>
            <a:rPr lang="en-US">
              <a:latin typeface="Gill Sans Nova Light" panose="020B0302020104020203" pitchFamily="34" charset="0"/>
            </a:rPr>
            <a:t>Key Idea:</a:t>
          </a:r>
          <a:br>
            <a:rPr lang="en-US">
              <a:latin typeface="Gill Sans Nova Light" panose="020B0302020104020203" pitchFamily="34" charset="0"/>
            </a:rPr>
          </a:br>
          <a:r>
            <a:rPr lang="en-US">
              <a:latin typeface="Gill Sans Nova Light" panose="020B0302020104020203" pitchFamily="34" charset="0"/>
            </a:rPr>
            <a:t>👉 More lumens with fewer watts = better</a:t>
          </a:r>
        </a:p>
      </dgm:t>
    </dgm:pt>
    <dgm:pt modelId="{E0AC932F-14EC-4349-A6D2-6BB5910A7643}" type="parTrans" cxnId="{89B2CBCC-EEFF-4863-8BA4-219C50BD3B9E}">
      <dgm:prSet/>
      <dgm:spPr/>
      <dgm:t>
        <a:bodyPr/>
        <a:lstStyle/>
        <a:p>
          <a:endParaRPr lang="en-US"/>
        </a:p>
      </dgm:t>
    </dgm:pt>
    <dgm:pt modelId="{FD5E1293-4D07-452B-944F-29CA1BEF3E8A}" type="sibTrans" cxnId="{89B2CBCC-EEFF-4863-8BA4-219C50BD3B9E}">
      <dgm:prSet/>
      <dgm:spPr/>
      <dgm:t>
        <a:bodyPr/>
        <a:lstStyle/>
        <a:p>
          <a:endParaRPr lang="en-US"/>
        </a:p>
      </dgm:t>
    </dgm:pt>
    <dgm:pt modelId="{6D350B0D-7BA4-44D4-82F0-62AA2A28BF7F}" type="pres">
      <dgm:prSet presAssocID="{85AB5E85-2170-48EA-BA10-CE4CEF079004}" presName="root" presStyleCnt="0">
        <dgm:presLayoutVars>
          <dgm:dir/>
          <dgm:resizeHandles val="exact"/>
        </dgm:presLayoutVars>
      </dgm:prSet>
      <dgm:spPr/>
    </dgm:pt>
    <dgm:pt modelId="{14F660CF-2550-46A1-98E5-A1DAED2059CB}" type="pres">
      <dgm:prSet presAssocID="{3010A021-B852-41B8-8D8E-9D5AEA41976F}" presName="compNode" presStyleCnt="0"/>
      <dgm:spPr/>
    </dgm:pt>
    <dgm:pt modelId="{532F038E-00BA-467C-B0AE-CFB78233F51A}" type="pres">
      <dgm:prSet presAssocID="{3010A021-B852-41B8-8D8E-9D5AEA41976F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  <a:solidFill>
          <a:srgbClr val="6CC24A"/>
        </a:solidFill>
      </dgm:spPr>
    </dgm:pt>
    <dgm:pt modelId="{218E2BC6-B948-41E6-8C4B-8ADEC080047D}" type="pres">
      <dgm:prSet presAssocID="{3010A021-B852-41B8-8D8E-9D5AEA41976F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mp"/>
        </a:ext>
      </dgm:extLst>
    </dgm:pt>
    <dgm:pt modelId="{CA165999-4C74-40D0-A078-899136D26F63}" type="pres">
      <dgm:prSet presAssocID="{3010A021-B852-41B8-8D8E-9D5AEA41976F}" presName="spaceRect" presStyleCnt="0"/>
      <dgm:spPr/>
    </dgm:pt>
    <dgm:pt modelId="{7D3E01EB-F50A-48ED-87E4-916E8A901399}" type="pres">
      <dgm:prSet presAssocID="{3010A021-B852-41B8-8D8E-9D5AEA41976F}" presName="textRect" presStyleLbl="revTx" presStyleIdx="0" presStyleCnt="3">
        <dgm:presLayoutVars>
          <dgm:chMax val="1"/>
          <dgm:chPref val="1"/>
        </dgm:presLayoutVars>
      </dgm:prSet>
      <dgm:spPr/>
    </dgm:pt>
    <dgm:pt modelId="{21E2A90E-1D53-43A8-B6EE-8E12A51BDA03}" type="pres">
      <dgm:prSet presAssocID="{73E6C025-966C-452E-B9E4-C1932804AD0F}" presName="sibTrans" presStyleCnt="0"/>
      <dgm:spPr/>
    </dgm:pt>
    <dgm:pt modelId="{2A07E6B4-DE78-4F6E-B448-A9B25B86E654}" type="pres">
      <dgm:prSet presAssocID="{23991C03-ABC1-4864-B718-560B7717F4EF}" presName="compNode" presStyleCnt="0"/>
      <dgm:spPr/>
    </dgm:pt>
    <dgm:pt modelId="{AFDD516D-4377-49FD-BF16-59C0C872FC42}" type="pres">
      <dgm:prSet presAssocID="{23991C03-ABC1-4864-B718-560B7717F4EF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  <a:solidFill>
          <a:srgbClr val="6CC24A"/>
        </a:solidFill>
      </dgm:spPr>
    </dgm:pt>
    <dgm:pt modelId="{89288796-6A5B-43F4-8A70-004CAA4D8A9C}" type="pres">
      <dgm:prSet presAssocID="{23991C03-ABC1-4864-B718-560B7717F4EF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ashlight"/>
        </a:ext>
      </dgm:extLst>
    </dgm:pt>
    <dgm:pt modelId="{5ABE6907-1DC1-42C7-ABAB-4382BD90185F}" type="pres">
      <dgm:prSet presAssocID="{23991C03-ABC1-4864-B718-560B7717F4EF}" presName="spaceRect" presStyleCnt="0"/>
      <dgm:spPr/>
    </dgm:pt>
    <dgm:pt modelId="{DBC6D915-A04F-4D93-8AC2-271B8316448D}" type="pres">
      <dgm:prSet presAssocID="{23991C03-ABC1-4864-B718-560B7717F4EF}" presName="textRect" presStyleLbl="revTx" presStyleIdx="1" presStyleCnt="3">
        <dgm:presLayoutVars>
          <dgm:chMax val="1"/>
          <dgm:chPref val="1"/>
        </dgm:presLayoutVars>
      </dgm:prSet>
      <dgm:spPr/>
    </dgm:pt>
    <dgm:pt modelId="{064A8C90-520B-45E5-BBDD-0D38BDDDEA4E}" type="pres">
      <dgm:prSet presAssocID="{806018A4-19A3-4322-AC24-C841B398101C}" presName="sibTrans" presStyleCnt="0"/>
      <dgm:spPr/>
    </dgm:pt>
    <dgm:pt modelId="{1C76C425-EC8C-419F-BDA4-094E7C2CD6D6}" type="pres">
      <dgm:prSet presAssocID="{46516CB6-73CA-4F3B-BB57-A48BECFEF839}" presName="compNode" presStyleCnt="0"/>
      <dgm:spPr/>
    </dgm:pt>
    <dgm:pt modelId="{3D98DCC6-CDD5-45E2-9E32-A0FCBD6A12FA}" type="pres">
      <dgm:prSet presAssocID="{46516CB6-73CA-4F3B-BB57-A48BECFEF839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  <a:solidFill>
          <a:srgbClr val="6CC24A"/>
        </a:solidFill>
      </dgm:spPr>
    </dgm:pt>
    <dgm:pt modelId="{700FB28E-D367-4308-9A39-C39F4769FE54}" type="pres">
      <dgm:prSet presAssocID="{46516CB6-73CA-4F3B-BB57-A48BECFEF839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M Customer Insights App"/>
        </a:ext>
      </dgm:extLst>
    </dgm:pt>
    <dgm:pt modelId="{EFAF2797-ACC8-43DA-A0E9-71ECA4A3D160}" type="pres">
      <dgm:prSet presAssocID="{46516CB6-73CA-4F3B-BB57-A48BECFEF839}" presName="spaceRect" presStyleCnt="0"/>
      <dgm:spPr/>
    </dgm:pt>
    <dgm:pt modelId="{0629368F-D16D-4F0D-A08C-11C689112E9C}" type="pres">
      <dgm:prSet presAssocID="{46516CB6-73CA-4F3B-BB57-A48BECFEF839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E4AD525-529B-4BDE-831A-D2AAD6CF1D56}" type="presOf" srcId="{46516CB6-73CA-4F3B-BB57-A48BECFEF839}" destId="{0629368F-D16D-4F0D-A08C-11C689112E9C}" srcOrd="0" destOrd="0" presId="urn:microsoft.com/office/officeart/2018/5/layout/IconLeafLabelList"/>
    <dgm:cxn modelId="{89B2CBCC-EEFF-4863-8BA4-219C50BD3B9E}" srcId="{85AB5E85-2170-48EA-BA10-CE4CEF079004}" destId="{46516CB6-73CA-4F3B-BB57-A48BECFEF839}" srcOrd="2" destOrd="0" parTransId="{E0AC932F-14EC-4349-A6D2-6BB5910A7643}" sibTransId="{FD5E1293-4D07-452B-944F-29CA1BEF3E8A}"/>
    <dgm:cxn modelId="{7ED265D0-D455-4741-8C8C-B1E9AD1EA348}" type="presOf" srcId="{3010A021-B852-41B8-8D8E-9D5AEA41976F}" destId="{7D3E01EB-F50A-48ED-87E4-916E8A901399}" srcOrd="0" destOrd="0" presId="urn:microsoft.com/office/officeart/2018/5/layout/IconLeafLabelList"/>
    <dgm:cxn modelId="{33D26ADA-0C12-4CD6-BBDB-EC1FAC639A73}" type="presOf" srcId="{85AB5E85-2170-48EA-BA10-CE4CEF079004}" destId="{6D350B0D-7BA4-44D4-82F0-62AA2A28BF7F}" srcOrd="0" destOrd="0" presId="urn:microsoft.com/office/officeart/2018/5/layout/IconLeafLabelList"/>
    <dgm:cxn modelId="{286FF7DB-D4F9-45F0-BABB-0E925FA02226}" srcId="{85AB5E85-2170-48EA-BA10-CE4CEF079004}" destId="{3010A021-B852-41B8-8D8E-9D5AEA41976F}" srcOrd="0" destOrd="0" parTransId="{DF6A4FAE-E681-45B1-BE79-B8172E7CFD0F}" sibTransId="{73E6C025-966C-452E-B9E4-C1932804AD0F}"/>
    <dgm:cxn modelId="{D2CD58E9-3D85-4257-A262-08E2E0B643B9}" srcId="{85AB5E85-2170-48EA-BA10-CE4CEF079004}" destId="{23991C03-ABC1-4864-B718-560B7717F4EF}" srcOrd="1" destOrd="0" parTransId="{5513481D-B4B1-420D-9BFF-1F28C6D416B8}" sibTransId="{806018A4-19A3-4322-AC24-C841B398101C}"/>
    <dgm:cxn modelId="{DE2218F8-17AC-4B4D-B9EA-9C208A79276A}" type="presOf" srcId="{23991C03-ABC1-4864-B718-560B7717F4EF}" destId="{DBC6D915-A04F-4D93-8AC2-271B8316448D}" srcOrd="0" destOrd="0" presId="urn:microsoft.com/office/officeart/2018/5/layout/IconLeafLabelList"/>
    <dgm:cxn modelId="{933E6053-A6DF-44C1-890D-2BCB146C8FDA}" type="presParOf" srcId="{6D350B0D-7BA4-44D4-82F0-62AA2A28BF7F}" destId="{14F660CF-2550-46A1-98E5-A1DAED2059CB}" srcOrd="0" destOrd="0" presId="urn:microsoft.com/office/officeart/2018/5/layout/IconLeafLabelList"/>
    <dgm:cxn modelId="{E3BBBE8C-D1B6-49E0-B11C-C179E5C4FD06}" type="presParOf" srcId="{14F660CF-2550-46A1-98E5-A1DAED2059CB}" destId="{532F038E-00BA-467C-B0AE-CFB78233F51A}" srcOrd="0" destOrd="0" presId="urn:microsoft.com/office/officeart/2018/5/layout/IconLeafLabelList"/>
    <dgm:cxn modelId="{E8077587-6FD0-4AFE-A4B0-A31457599E34}" type="presParOf" srcId="{14F660CF-2550-46A1-98E5-A1DAED2059CB}" destId="{218E2BC6-B948-41E6-8C4B-8ADEC080047D}" srcOrd="1" destOrd="0" presId="urn:microsoft.com/office/officeart/2018/5/layout/IconLeafLabelList"/>
    <dgm:cxn modelId="{FB7931C0-33B7-46AF-AD93-C7BBEE35AB6B}" type="presParOf" srcId="{14F660CF-2550-46A1-98E5-A1DAED2059CB}" destId="{CA165999-4C74-40D0-A078-899136D26F63}" srcOrd="2" destOrd="0" presId="urn:microsoft.com/office/officeart/2018/5/layout/IconLeafLabelList"/>
    <dgm:cxn modelId="{A9C879DF-59DF-4EA5-9946-074876D2343F}" type="presParOf" srcId="{14F660CF-2550-46A1-98E5-A1DAED2059CB}" destId="{7D3E01EB-F50A-48ED-87E4-916E8A901399}" srcOrd="3" destOrd="0" presId="urn:microsoft.com/office/officeart/2018/5/layout/IconLeafLabelList"/>
    <dgm:cxn modelId="{A6AF7F11-CB42-4935-8152-89250946D450}" type="presParOf" srcId="{6D350B0D-7BA4-44D4-82F0-62AA2A28BF7F}" destId="{21E2A90E-1D53-43A8-B6EE-8E12A51BDA03}" srcOrd="1" destOrd="0" presId="urn:microsoft.com/office/officeart/2018/5/layout/IconLeafLabelList"/>
    <dgm:cxn modelId="{314344AE-F965-4779-A06F-320755B954DA}" type="presParOf" srcId="{6D350B0D-7BA4-44D4-82F0-62AA2A28BF7F}" destId="{2A07E6B4-DE78-4F6E-B448-A9B25B86E654}" srcOrd="2" destOrd="0" presId="urn:microsoft.com/office/officeart/2018/5/layout/IconLeafLabelList"/>
    <dgm:cxn modelId="{E1FD4328-A104-461F-8C5B-B11EA2C40E12}" type="presParOf" srcId="{2A07E6B4-DE78-4F6E-B448-A9B25B86E654}" destId="{AFDD516D-4377-49FD-BF16-59C0C872FC42}" srcOrd="0" destOrd="0" presId="urn:microsoft.com/office/officeart/2018/5/layout/IconLeafLabelList"/>
    <dgm:cxn modelId="{C4D5A658-6ED3-468A-8542-D66AC2BAA649}" type="presParOf" srcId="{2A07E6B4-DE78-4F6E-B448-A9B25B86E654}" destId="{89288796-6A5B-43F4-8A70-004CAA4D8A9C}" srcOrd="1" destOrd="0" presId="urn:microsoft.com/office/officeart/2018/5/layout/IconLeafLabelList"/>
    <dgm:cxn modelId="{FE4E9F8B-ADF0-40D2-9582-403B5FF9F841}" type="presParOf" srcId="{2A07E6B4-DE78-4F6E-B448-A9B25B86E654}" destId="{5ABE6907-1DC1-42C7-ABAB-4382BD90185F}" srcOrd="2" destOrd="0" presId="urn:microsoft.com/office/officeart/2018/5/layout/IconLeafLabelList"/>
    <dgm:cxn modelId="{4F4F6661-CE73-45BD-B5E6-C1E44427765D}" type="presParOf" srcId="{2A07E6B4-DE78-4F6E-B448-A9B25B86E654}" destId="{DBC6D915-A04F-4D93-8AC2-271B8316448D}" srcOrd="3" destOrd="0" presId="urn:microsoft.com/office/officeart/2018/5/layout/IconLeafLabelList"/>
    <dgm:cxn modelId="{6524DA58-825D-4EF3-A04E-71A96CC1F798}" type="presParOf" srcId="{6D350B0D-7BA4-44D4-82F0-62AA2A28BF7F}" destId="{064A8C90-520B-45E5-BBDD-0D38BDDDEA4E}" srcOrd="3" destOrd="0" presId="urn:microsoft.com/office/officeart/2018/5/layout/IconLeafLabelList"/>
    <dgm:cxn modelId="{BB5C2E82-B5DB-4316-88DE-57AE645E8542}" type="presParOf" srcId="{6D350B0D-7BA4-44D4-82F0-62AA2A28BF7F}" destId="{1C76C425-EC8C-419F-BDA4-094E7C2CD6D6}" srcOrd="4" destOrd="0" presId="urn:microsoft.com/office/officeart/2018/5/layout/IconLeafLabelList"/>
    <dgm:cxn modelId="{523FCFDD-F9D6-44B5-8D68-EC26A8F1772E}" type="presParOf" srcId="{1C76C425-EC8C-419F-BDA4-094E7C2CD6D6}" destId="{3D98DCC6-CDD5-45E2-9E32-A0FCBD6A12FA}" srcOrd="0" destOrd="0" presId="urn:microsoft.com/office/officeart/2018/5/layout/IconLeafLabelList"/>
    <dgm:cxn modelId="{3702C72F-F7AD-4681-9692-D7EF0151F23F}" type="presParOf" srcId="{1C76C425-EC8C-419F-BDA4-094E7C2CD6D6}" destId="{700FB28E-D367-4308-9A39-C39F4769FE54}" srcOrd="1" destOrd="0" presId="urn:microsoft.com/office/officeart/2018/5/layout/IconLeafLabelList"/>
    <dgm:cxn modelId="{CCF43E82-B94A-4A94-92CC-6BF1216731AC}" type="presParOf" srcId="{1C76C425-EC8C-419F-BDA4-094E7C2CD6D6}" destId="{EFAF2797-ACC8-43DA-A0E9-71ECA4A3D160}" srcOrd="2" destOrd="0" presId="urn:microsoft.com/office/officeart/2018/5/layout/IconLeafLabelList"/>
    <dgm:cxn modelId="{7EE3A8B9-D7D4-41E1-A9BE-376B343A096F}" type="presParOf" srcId="{1C76C425-EC8C-419F-BDA4-094E7C2CD6D6}" destId="{0629368F-D16D-4F0D-A08C-11C689112E9C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14F580A-AFE0-4C65-82AB-6B4910FCAE8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446453E-66B2-49E4-B120-BE925C25190B}">
      <dgm:prSet/>
      <dgm:spPr>
        <a:solidFill>
          <a:srgbClr val="0072CE"/>
        </a:solidFill>
      </dgm:spPr>
      <dgm:t>
        <a:bodyPr/>
        <a:lstStyle/>
        <a:p>
          <a:r>
            <a:rPr lang="en-US">
              <a:latin typeface="Gill Sans Nova Medium" panose="020B0602020204020203" pitchFamily="34" charset="0"/>
            </a:rPr>
            <a:t>Efficacy: lumens per watt</a:t>
          </a:r>
        </a:p>
      </dgm:t>
    </dgm:pt>
    <dgm:pt modelId="{ACF55D66-A379-4AF7-A4B6-5901176754A5}" type="parTrans" cxnId="{336A81B9-B671-46C2-87CF-44EB0A76F8A8}">
      <dgm:prSet/>
      <dgm:spPr/>
      <dgm:t>
        <a:bodyPr/>
        <a:lstStyle/>
        <a:p>
          <a:endParaRPr lang="en-US">
            <a:latin typeface="Gill Sans Nova Medium" panose="020B0602020204020203" pitchFamily="34" charset="0"/>
          </a:endParaRPr>
        </a:p>
      </dgm:t>
    </dgm:pt>
    <dgm:pt modelId="{E35BFEBA-D460-4869-9107-F36A31B89048}" type="sibTrans" cxnId="{336A81B9-B671-46C2-87CF-44EB0A76F8A8}">
      <dgm:prSet/>
      <dgm:spPr/>
      <dgm:t>
        <a:bodyPr/>
        <a:lstStyle/>
        <a:p>
          <a:endParaRPr lang="en-US">
            <a:latin typeface="Gill Sans Nova Medium" panose="020B0602020204020203" pitchFamily="34" charset="0"/>
          </a:endParaRPr>
        </a:p>
      </dgm:t>
    </dgm:pt>
    <dgm:pt modelId="{ECBAD415-6C03-4C7C-BD09-0DF9BA448762}">
      <dgm:prSet/>
      <dgm:spPr>
        <a:solidFill>
          <a:srgbClr val="6CC24A"/>
        </a:solidFill>
      </dgm:spPr>
      <dgm:t>
        <a:bodyPr/>
        <a:lstStyle/>
        <a:p>
          <a:r>
            <a:rPr lang="en-US">
              <a:latin typeface="Gill Sans Nova Medium" panose="020B0602020204020203" pitchFamily="34" charset="0"/>
            </a:rPr>
            <a:t>Incandescent: ~10–15 </a:t>
          </a:r>
          <a:r>
            <a:rPr lang="en-US" err="1">
              <a:latin typeface="Gill Sans Nova Medium" panose="020B0602020204020203" pitchFamily="34" charset="0"/>
            </a:rPr>
            <a:t>lm</a:t>
          </a:r>
          <a:r>
            <a:rPr lang="en-US">
              <a:latin typeface="Gill Sans Nova Medium" panose="020B0602020204020203" pitchFamily="34" charset="0"/>
            </a:rPr>
            <a:t>/W</a:t>
          </a:r>
        </a:p>
      </dgm:t>
    </dgm:pt>
    <dgm:pt modelId="{F9761FEC-8B66-45A2-926A-B87C8183FA7B}" type="parTrans" cxnId="{F780340F-5F81-4586-98CE-FBAD58E62458}">
      <dgm:prSet/>
      <dgm:spPr/>
      <dgm:t>
        <a:bodyPr/>
        <a:lstStyle/>
        <a:p>
          <a:endParaRPr lang="en-US">
            <a:latin typeface="Gill Sans Nova Medium" panose="020B0602020204020203" pitchFamily="34" charset="0"/>
          </a:endParaRPr>
        </a:p>
      </dgm:t>
    </dgm:pt>
    <dgm:pt modelId="{06DDF166-CFAB-4838-8CDC-024EF6D9A7BF}" type="sibTrans" cxnId="{F780340F-5F81-4586-98CE-FBAD58E62458}">
      <dgm:prSet/>
      <dgm:spPr/>
      <dgm:t>
        <a:bodyPr/>
        <a:lstStyle/>
        <a:p>
          <a:endParaRPr lang="en-US">
            <a:latin typeface="Gill Sans Nova Medium" panose="020B0602020204020203" pitchFamily="34" charset="0"/>
          </a:endParaRPr>
        </a:p>
      </dgm:t>
    </dgm:pt>
    <dgm:pt modelId="{4DA508E7-0F69-459F-9164-0B67FFBC7F53}">
      <dgm:prSet/>
      <dgm:spPr>
        <a:solidFill>
          <a:srgbClr val="F2A900"/>
        </a:solidFill>
      </dgm:spPr>
      <dgm:t>
        <a:bodyPr/>
        <a:lstStyle/>
        <a:p>
          <a:r>
            <a:rPr lang="en-US">
              <a:latin typeface="Gill Sans Nova Medium" panose="020B0602020204020203" pitchFamily="34" charset="0"/>
            </a:rPr>
            <a:t>Fluorescent: ~60–90 </a:t>
          </a:r>
          <a:r>
            <a:rPr lang="en-US" err="1">
              <a:latin typeface="Gill Sans Nova Medium" panose="020B0602020204020203" pitchFamily="34" charset="0"/>
            </a:rPr>
            <a:t>lm</a:t>
          </a:r>
          <a:r>
            <a:rPr lang="en-US">
              <a:latin typeface="Gill Sans Nova Medium" panose="020B0602020204020203" pitchFamily="34" charset="0"/>
            </a:rPr>
            <a:t>/W</a:t>
          </a:r>
        </a:p>
      </dgm:t>
    </dgm:pt>
    <dgm:pt modelId="{3D231592-AE07-42A5-B076-CCDCE7A05CD7}" type="parTrans" cxnId="{7FD493B9-619C-42D3-831E-35BCF87640B0}">
      <dgm:prSet/>
      <dgm:spPr/>
      <dgm:t>
        <a:bodyPr/>
        <a:lstStyle/>
        <a:p>
          <a:endParaRPr lang="en-US">
            <a:latin typeface="Gill Sans Nova Medium" panose="020B0602020204020203" pitchFamily="34" charset="0"/>
          </a:endParaRPr>
        </a:p>
      </dgm:t>
    </dgm:pt>
    <dgm:pt modelId="{6F59FDDA-6B0E-4646-A3F5-BBF351F94A30}" type="sibTrans" cxnId="{7FD493B9-619C-42D3-831E-35BCF87640B0}">
      <dgm:prSet/>
      <dgm:spPr/>
      <dgm:t>
        <a:bodyPr/>
        <a:lstStyle/>
        <a:p>
          <a:endParaRPr lang="en-US">
            <a:latin typeface="Gill Sans Nova Medium" panose="020B0602020204020203" pitchFamily="34" charset="0"/>
          </a:endParaRPr>
        </a:p>
      </dgm:t>
    </dgm:pt>
    <dgm:pt modelId="{9752DD18-52F3-4FCD-A312-0E57B80A9507}">
      <dgm:prSet/>
      <dgm:spPr>
        <a:solidFill>
          <a:srgbClr val="FF8200"/>
        </a:solidFill>
      </dgm:spPr>
      <dgm:t>
        <a:bodyPr/>
        <a:lstStyle/>
        <a:p>
          <a:r>
            <a:rPr lang="en-US">
              <a:latin typeface="Gill Sans Nova Medium" panose="020B0602020204020203" pitchFamily="34" charset="0"/>
            </a:rPr>
            <a:t>LED: 120–200 </a:t>
          </a:r>
          <a:r>
            <a:rPr lang="en-US" err="1">
              <a:latin typeface="Gill Sans Nova Medium" panose="020B0602020204020203" pitchFamily="34" charset="0"/>
            </a:rPr>
            <a:t>lm</a:t>
          </a:r>
          <a:r>
            <a:rPr lang="en-US">
              <a:latin typeface="Gill Sans Nova Medium" panose="020B0602020204020203" pitchFamily="34" charset="0"/>
            </a:rPr>
            <a:t>/W</a:t>
          </a:r>
        </a:p>
      </dgm:t>
    </dgm:pt>
    <dgm:pt modelId="{FC3F0892-306F-42AC-9786-E7C5B8C88C84}" type="parTrans" cxnId="{D3C457EB-9E9C-48F2-B7FC-59687C13A53D}">
      <dgm:prSet/>
      <dgm:spPr/>
      <dgm:t>
        <a:bodyPr/>
        <a:lstStyle/>
        <a:p>
          <a:endParaRPr lang="en-US">
            <a:latin typeface="Gill Sans Nova Medium" panose="020B0602020204020203" pitchFamily="34" charset="0"/>
          </a:endParaRPr>
        </a:p>
      </dgm:t>
    </dgm:pt>
    <dgm:pt modelId="{D9D86A1F-7E09-4ED5-9F10-85D40CE93716}" type="sibTrans" cxnId="{D3C457EB-9E9C-48F2-B7FC-59687C13A53D}">
      <dgm:prSet/>
      <dgm:spPr/>
      <dgm:t>
        <a:bodyPr/>
        <a:lstStyle/>
        <a:p>
          <a:endParaRPr lang="en-US">
            <a:latin typeface="Gill Sans Nova Medium" panose="020B0602020204020203" pitchFamily="34" charset="0"/>
          </a:endParaRPr>
        </a:p>
      </dgm:t>
    </dgm:pt>
    <dgm:pt modelId="{998E90B2-7850-4BF1-8A5B-B9C0FA4E5934}" type="pres">
      <dgm:prSet presAssocID="{314F580A-AFE0-4C65-82AB-6B4910FCAE8E}" presName="linear" presStyleCnt="0">
        <dgm:presLayoutVars>
          <dgm:animLvl val="lvl"/>
          <dgm:resizeHandles val="exact"/>
        </dgm:presLayoutVars>
      </dgm:prSet>
      <dgm:spPr/>
    </dgm:pt>
    <dgm:pt modelId="{2199B180-ED15-45D4-97E7-510A1AEDBD24}" type="pres">
      <dgm:prSet presAssocID="{8446453E-66B2-49E4-B120-BE925C25190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77A17CD-449F-44C8-9806-A316E8851A49}" type="pres">
      <dgm:prSet presAssocID="{E35BFEBA-D460-4869-9107-F36A31B89048}" presName="spacer" presStyleCnt="0"/>
      <dgm:spPr/>
    </dgm:pt>
    <dgm:pt modelId="{EC2FA511-ED8A-4348-91ED-8704E45D68F3}" type="pres">
      <dgm:prSet presAssocID="{ECBAD415-6C03-4C7C-BD09-0DF9BA44876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E07D5B6-E5B2-46D7-89DC-07A900186BFE}" type="pres">
      <dgm:prSet presAssocID="{06DDF166-CFAB-4838-8CDC-024EF6D9A7BF}" presName="spacer" presStyleCnt="0"/>
      <dgm:spPr/>
    </dgm:pt>
    <dgm:pt modelId="{0AF13422-F878-4B40-860A-CB2C79CFA216}" type="pres">
      <dgm:prSet presAssocID="{4DA508E7-0F69-459F-9164-0B67FFBC7F5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491A704-9931-4AC7-B391-DED1E4CE7C07}" type="pres">
      <dgm:prSet presAssocID="{6F59FDDA-6B0E-4646-A3F5-BBF351F94A30}" presName="spacer" presStyleCnt="0"/>
      <dgm:spPr/>
    </dgm:pt>
    <dgm:pt modelId="{5C8EBE5B-76DF-4982-815B-B409983CE35A}" type="pres">
      <dgm:prSet presAssocID="{9752DD18-52F3-4FCD-A312-0E57B80A950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780340F-5F81-4586-98CE-FBAD58E62458}" srcId="{314F580A-AFE0-4C65-82AB-6B4910FCAE8E}" destId="{ECBAD415-6C03-4C7C-BD09-0DF9BA448762}" srcOrd="1" destOrd="0" parTransId="{F9761FEC-8B66-45A2-926A-B87C8183FA7B}" sibTransId="{06DDF166-CFAB-4838-8CDC-024EF6D9A7BF}"/>
    <dgm:cxn modelId="{66797C70-1C67-45C1-AB97-2907F795A408}" type="presOf" srcId="{8446453E-66B2-49E4-B120-BE925C25190B}" destId="{2199B180-ED15-45D4-97E7-510A1AEDBD24}" srcOrd="0" destOrd="0" presId="urn:microsoft.com/office/officeart/2005/8/layout/vList2"/>
    <dgm:cxn modelId="{0A9C3D77-6E59-4AB0-9062-569C44B2F727}" type="presOf" srcId="{9752DD18-52F3-4FCD-A312-0E57B80A9507}" destId="{5C8EBE5B-76DF-4982-815B-B409983CE35A}" srcOrd="0" destOrd="0" presId="urn:microsoft.com/office/officeart/2005/8/layout/vList2"/>
    <dgm:cxn modelId="{9066B97F-2AD0-4FFD-9EEE-E37F7EED920E}" type="presOf" srcId="{4DA508E7-0F69-459F-9164-0B67FFBC7F53}" destId="{0AF13422-F878-4B40-860A-CB2C79CFA216}" srcOrd="0" destOrd="0" presId="urn:microsoft.com/office/officeart/2005/8/layout/vList2"/>
    <dgm:cxn modelId="{0B4319B5-F496-4ADF-A9EF-D99776767B08}" type="presOf" srcId="{314F580A-AFE0-4C65-82AB-6B4910FCAE8E}" destId="{998E90B2-7850-4BF1-8A5B-B9C0FA4E5934}" srcOrd="0" destOrd="0" presId="urn:microsoft.com/office/officeart/2005/8/layout/vList2"/>
    <dgm:cxn modelId="{336A81B9-B671-46C2-87CF-44EB0A76F8A8}" srcId="{314F580A-AFE0-4C65-82AB-6B4910FCAE8E}" destId="{8446453E-66B2-49E4-B120-BE925C25190B}" srcOrd="0" destOrd="0" parTransId="{ACF55D66-A379-4AF7-A4B6-5901176754A5}" sibTransId="{E35BFEBA-D460-4869-9107-F36A31B89048}"/>
    <dgm:cxn modelId="{7FD493B9-619C-42D3-831E-35BCF87640B0}" srcId="{314F580A-AFE0-4C65-82AB-6B4910FCAE8E}" destId="{4DA508E7-0F69-459F-9164-0B67FFBC7F53}" srcOrd="2" destOrd="0" parTransId="{3D231592-AE07-42A5-B076-CCDCE7A05CD7}" sibTransId="{6F59FDDA-6B0E-4646-A3F5-BBF351F94A30}"/>
    <dgm:cxn modelId="{4C4128DF-81C5-4C6E-82C1-701F711CC458}" type="presOf" srcId="{ECBAD415-6C03-4C7C-BD09-0DF9BA448762}" destId="{EC2FA511-ED8A-4348-91ED-8704E45D68F3}" srcOrd="0" destOrd="0" presId="urn:microsoft.com/office/officeart/2005/8/layout/vList2"/>
    <dgm:cxn modelId="{D3C457EB-9E9C-48F2-B7FC-59687C13A53D}" srcId="{314F580A-AFE0-4C65-82AB-6B4910FCAE8E}" destId="{9752DD18-52F3-4FCD-A312-0E57B80A9507}" srcOrd="3" destOrd="0" parTransId="{FC3F0892-306F-42AC-9786-E7C5B8C88C84}" sibTransId="{D9D86A1F-7E09-4ED5-9F10-85D40CE93716}"/>
    <dgm:cxn modelId="{080BC296-33BA-4C1E-9680-542213B51712}" type="presParOf" srcId="{998E90B2-7850-4BF1-8A5B-B9C0FA4E5934}" destId="{2199B180-ED15-45D4-97E7-510A1AEDBD24}" srcOrd="0" destOrd="0" presId="urn:microsoft.com/office/officeart/2005/8/layout/vList2"/>
    <dgm:cxn modelId="{41970031-37CC-4844-AA6E-7DC6144CB17E}" type="presParOf" srcId="{998E90B2-7850-4BF1-8A5B-B9C0FA4E5934}" destId="{677A17CD-449F-44C8-9806-A316E8851A49}" srcOrd="1" destOrd="0" presId="urn:microsoft.com/office/officeart/2005/8/layout/vList2"/>
    <dgm:cxn modelId="{9825F10E-815F-4953-99B1-628AE49788A5}" type="presParOf" srcId="{998E90B2-7850-4BF1-8A5B-B9C0FA4E5934}" destId="{EC2FA511-ED8A-4348-91ED-8704E45D68F3}" srcOrd="2" destOrd="0" presId="urn:microsoft.com/office/officeart/2005/8/layout/vList2"/>
    <dgm:cxn modelId="{D731E0E0-ACCF-44B1-B15F-57B02955CC22}" type="presParOf" srcId="{998E90B2-7850-4BF1-8A5B-B9C0FA4E5934}" destId="{DE07D5B6-E5B2-46D7-89DC-07A900186BFE}" srcOrd="3" destOrd="0" presId="urn:microsoft.com/office/officeart/2005/8/layout/vList2"/>
    <dgm:cxn modelId="{95322A49-6D06-4794-A015-16D8AE80103C}" type="presParOf" srcId="{998E90B2-7850-4BF1-8A5B-B9C0FA4E5934}" destId="{0AF13422-F878-4B40-860A-CB2C79CFA216}" srcOrd="4" destOrd="0" presId="urn:microsoft.com/office/officeart/2005/8/layout/vList2"/>
    <dgm:cxn modelId="{15C1273C-1C95-4B2B-8965-CB7A0E98C052}" type="presParOf" srcId="{998E90B2-7850-4BF1-8A5B-B9C0FA4E5934}" destId="{9491A704-9931-4AC7-B391-DED1E4CE7C07}" srcOrd="5" destOrd="0" presId="urn:microsoft.com/office/officeart/2005/8/layout/vList2"/>
    <dgm:cxn modelId="{376DABD8-5418-4F64-A66B-1D3FF3CD6324}" type="presParOf" srcId="{998E90B2-7850-4BF1-8A5B-B9C0FA4E5934}" destId="{5C8EBE5B-76DF-4982-815B-B409983CE35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F933AFB-BB63-4A6B-AF0A-16A89CC1F1F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7D28E85-2DC3-424F-8324-C668CC1DE71B}">
      <dgm:prSet/>
      <dgm:spPr/>
      <dgm:t>
        <a:bodyPr/>
        <a:lstStyle/>
        <a:p>
          <a:r>
            <a:rPr lang="en-US">
              <a:latin typeface="Gill Sans Nova Light" panose="020B0302020104020203" pitchFamily="34" charset="0"/>
            </a:rPr>
            <a:t>Lamps in enclosed fixtures usually have reduced life</a:t>
          </a:r>
        </a:p>
      </dgm:t>
    </dgm:pt>
    <dgm:pt modelId="{4C83AF59-C438-488B-B43E-FC9F07C2D177}" type="parTrans" cxnId="{CE35E073-3997-4DD0-AE06-8B3D5E77E3DF}">
      <dgm:prSet/>
      <dgm:spPr/>
      <dgm:t>
        <a:bodyPr/>
        <a:lstStyle/>
        <a:p>
          <a:endParaRPr lang="en-US"/>
        </a:p>
      </dgm:t>
    </dgm:pt>
    <dgm:pt modelId="{735EB010-3CF4-4E6A-9048-B47569EBF727}" type="sibTrans" cxnId="{CE35E073-3997-4DD0-AE06-8B3D5E77E3DF}">
      <dgm:prSet/>
      <dgm:spPr/>
      <dgm:t>
        <a:bodyPr/>
        <a:lstStyle/>
        <a:p>
          <a:endParaRPr lang="en-US"/>
        </a:p>
      </dgm:t>
    </dgm:pt>
    <dgm:pt modelId="{FDFF4E49-808C-4CA8-B9D9-62644A125BDC}">
      <dgm:prSet/>
      <dgm:spPr/>
      <dgm:t>
        <a:bodyPr/>
        <a:lstStyle/>
        <a:p>
          <a:r>
            <a:rPr lang="en-US">
              <a:latin typeface="Gill Sans Nova Light" panose="020B0302020104020203" pitchFamily="34" charset="0"/>
            </a:rPr>
            <a:t>High ambient temperatures</a:t>
          </a:r>
        </a:p>
      </dgm:t>
    </dgm:pt>
    <dgm:pt modelId="{2B67DCB9-8131-4397-A13C-E2E399BA02AD}" type="parTrans" cxnId="{753DAB6B-AC44-4619-98E1-D8ED66CA52AB}">
      <dgm:prSet/>
      <dgm:spPr/>
      <dgm:t>
        <a:bodyPr/>
        <a:lstStyle/>
        <a:p>
          <a:endParaRPr lang="en-US"/>
        </a:p>
      </dgm:t>
    </dgm:pt>
    <dgm:pt modelId="{25A3FCB8-16D4-4EFB-A9C2-F0220E8F64E5}" type="sibTrans" cxnId="{753DAB6B-AC44-4619-98E1-D8ED66CA52AB}">
      <dgm:prSet/>
      <dgm:spPr/>
      <dgm:t>
        <a:bodyPr/>
        <a:lstStyle/>
        <a:p>
          <a:endParaRPr lang="en-US"/>
        </a:p>
      </dgm:t>
    </dgm:pt>
    <dgm:pt modelId="{81A9376B-AB9B-44E3-A37E-9E4298D6E8DA}" type="pres">
      <dgm:prSet presAssocID="{FF933AFB-BB63-4A6B-AF0A-16A89CC1F1FB}" presName="root" presStyleCnt="0">
        <dgm:presLayoutVars>
          <dgm:dir/>
          <dgm:resizeHandles val="exact"/>
        </dgm:presLayoutVars>
      </dgm:prSet>
      <dgm:spPr/>
    </dgm:pt>
    <dgm:pt modelId="{17DA201A-DB1C-419C-A995-AC1B1A748D4D}" type="pres">
      <dgm:prSet presAssocID="{77D28E85-2DC3-424F-8324-C668CC1DE71B}" presName="compNode" presStyleCnt="0"/>
      <dgm:spPr/>
    </dgm:pt>
    <dgm:pt modelId="{467D06D4-4761-45B9-8451-3D6251BDBFC4}" type="pres">
      <dgm:prSet presAssocID="{77D28E85-2DC3-424F-8324-C668CC1DE71B}" presName="bgRect" presStyleLbl="bgShp" presStyleIdx="0" presStyleCnt="2"/>
      <dgm:spPr>
        <a:solidFill>
          <a:srgbClr val="6CC24A"/>
        </a:solidFill>
      </dgm:spPr>
    </dgm:pt>
    <dgm:pt modelId="{89A69F71-5E01-45E7-951A-5CD4B6CBFD74}" type="pres">
      <dgm:prSet presAssocID="{77D28E85-2DC3-424F-8324-C668CC1DE71B}" presName="iconRect" presStyleLbl="node1" presStyleIdx="0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reetlight"/>
        </a:ext>
      </dgm:extLst>
    </dgm:pt>
    <dgm:pt modelId="{BE6F706D-B8C8-4FCC-89C9-92082641FF86}" type="pres">
      <dgm:prSet presAssocID="{77D28E85-2DC3-424F-8324-C668CC1DE71B}" presName="spaceRect" presStyleCnt="0"/>
      <dgm:spPr/>
    </dgm:pt>
    <dgm:pt modelId="{63CE8563-1B64-4DE1-821E-E9D1BB082A90}" type="pres">
      <dgm:prSet presAssocID="{77D28E85-2DC3-424F-8324-C668CC1DE71B}" presName="parTx" presStyleLbl="revTx" presStyleIdx="0" presStyleCnt="2">
        <dgm:presLayoutVars>
          <dgm:chMax val="0"/>
          <dgm:chPref val="0"/>
        </dgm:presLayoutVars>
      </dgm:prSet>
      <dgm:spPr/>
    </dgm:pt>
    <dgm:pt modelId="{262E72E8-56C7-4375-BC78-B0E929891A48}" type="pres">
      <dgm:prSet presAssocID="{735EB010-3CF4-4E6A-9048-B47569EBF727}" presName="sibTrans" presStyleCnt="0"/>
      <dgm:spPr/>
    </dgm:pt>
    <dgm:pt modelId="{E24FD1F5-42AF-4B1B-98DB-33CD99994DE4}" type="pres">
      <dgm:prSet presAssocID="{FDFF4E49-808C-4CA8-B9D9-62644A125BDC}" presName="compNode" presStyleCnt="0"/>
      <dgm:spPr/>
    </dgm:pt>
    <dgm:pt modelId="{B1A8CD9C-B99C-4EC4-B5E3-E46E6D00A3E4}" type="pres">
      <dgm:prSet presAssocID="{FDFF4E49-808C-4CA8-B9D9-62644A125BDC}" presName="bgRect" presStyleLbl="bgShp" presStyleIdx="1" presStyleCnt="2"/>
      <dgm:spPr>
        <a:solidFill>
          <a:srgbClr val="6CC24A"/>
        </a:solidFill>
      </dgm:spPr>
    </dgm:pt>
    <dgm:pt modelId="{67E80047-C5DA-4174-A6A8-E9C2E9A7FDF3}" type="pres">
      <dgm:prSet presAssocID="{FDFF4E49-808C-4CA8-B9D9-62644A125BDC}" presName="iconRect" presStyleLbl="node1" presStyleIdx="1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ermometer"/>
        </a:ext>
      </dgm:extLst>
    </dgm:pt>
    <dgm:pt modelId="{BBCF4BEA-6E7D-46DB-97F4-326DFA67E2C3}" type="pres">
      <dgm:prSet presAssocID="{FDFF4E49-808C-4CA8-B9D9-62644A125BDC}" presName="spaceRect" presStyleCnt="0"/>
      <dgm:spPr/>
    </dgm:pt>
    <dgm:pt modelId="{C0E17EC0-23D1-4659-A954-F940C6246F74}" type="pres">
      <dgm:prSet presAssocID="{FDFF4E49-808C-4CA8-B9D9-62644A125BDC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D3CF1733-BD9F-4D8E-A5CF-2E5B60C92D97}" type="presOf" srcId="{FF933AFB-BB63-4A6B-AF0A-16A89CC1F1FB}" destId="{81A9376B-AB9B-44E3-A37E-9E4298D6E8DA}" srcOrd="0" destOrd="0" presId="urn:microsoft.com/office/officeart/2018/2/layout/IconVerticalSolidList"/>
    <dgm:cxn modelId="{753DAB6B-AC44-4619-98E1-D8ED66CA52AB}" srcId="{FF933AFB-BB63-4A6B-AF0A-16A89CC1F1FB}" destId="{FDFF4E49-808C-4CA8-B9D9-62644A125BDC}" srcOrd="1" destOrd="0" parTransId="{2B67DCB9-8131-4397-A13C-E2E399BA02AD}" sibTransId="{25A3FCB8-16D4-4EFB-A9C2-F0220E8F64E5}"/>
    <dgm:cxn modelId="{CE35E073-3997-4DD0-AE06-8B3D5E77E3DF}" srcId="{FF933AFB-BB63-4A6B-AF0A-16A89CC1F1FB}" destId="{77D28E85-2DC3-424F-8324-C668CC1DE71B}" srcOrd="0" destOrd="0" parTransId="{4C83AF59-C438-488B-B43E-FC9F07C2D177}" sibTransId="{735EB010-3CF4-4E6A-9048-B47569EBF727}"/>
    <dgm:cxn modelId="{01B7577E-61A9-4B01-B395-87DACBDE25FA}" type="presOf" srcId="{77D28E85-2DC3-424F-8324-C668CC1DE71B}" destId="{63CE8563-1B64-4DE1-821E-E9D1BB082A90}" srcOrd="0" destOrd="0" presId="urn:microsoft.com/office/officeart/2018/2/layout/IconVerticalSolidList"/>
    <dgm:cxn modelId="{EFB12FEA-917D-4ADF-A9AC-77EB473EA2E8}" type="presOf" srcId="{FDFF4E49-808C-4CA8-B9D9-62644A125BDC}" destId="{C0E17EC0-23D1-4659-A954-F940C6246F74}" srcOrd="0" destOrd="0" presId="urn:microsoft.com/office/officeart/2018/2/layout/IconVerticalSolidList"/>
    <dgm:cxn modelId="{46E777C0-1C33-4CDD-B22D-D06803A09174}" type="presParOf" srcId="{81A9376B-AB9B-44E3-A37E-9E4298D6E8DA}" destId="{17DA201A-DB1C-419C-A995-AC1B1A748D4D}" srcOrd="0" destOrd="0" presId="urn:microsoft.com/office/officeart/2018/2/layout/IconVerticalSolidList"/>
    <dgm:cxn modelId="{5A534BD0-34BD-4611-9D67-DD1409AB8B0C}" type="presParOf" srcId="{17DA201A-DB1C-419C-A995-AC1B1A748D4D}" destId="{467D06D4-4761-45B9-8451-3D6251BDBFC4}" srcOrd="0" destOrd="0" presId="urn:microsoft.com/office/officeart/2018/2/layout/IconVerticalSolidList"/>
    <dgm:cxn modelId="{6E8D8B59-7E50-4564-86BA-D06EC2B2F334}" type="presParOf" srcId="{17DA201A-DB1C-419C-A995-AC1B1A748D4D}" destId="{89A69F71-5E01-45E7-951A-5CD4B6CBFD74}" srcOrd="1" destOrd="0" presId="urn:microsoft.com/office/officeart/2018/2/layout/IconVerticalSolidList"/>
    <dgm:cxn modelId="{54A23D8F-8D48-4C85-BC91-2254634F3663}" type="presParOf" srcId="{17DA201A-DB1C-419C-A995-AC1B1A748D4D}" destId="{BE6F706D-B8C8-4FCC-89C9-92082641FF86}" srcOrd="2" destOrd="0" presId="urn:microsoft.com/office/officeart/2018/2/layout/IconVerticalSolidList"/>
    <dgm:cxn modelId="{C6271896-7C6A-4846-A929-E80070871D05}" type="presParOf" srcId="{17DA201A-DB1C-419C-A995-AC1B1A748D4D}" destId="{63CE8563-1B64-4DE1-821E-E9D1BB082A90}" srcOrd="3" destOrd="0" presId="urn:microsoft.com/office/officeart/2018/2/layout/IconVerticalSolidList"/>
    <dgm:cxn modelId="{2700A55E-C78D-442E-8C83-E3EDC904C893}" type="presParOf" srcId="{81A9376B-AB9B-44E3-A37E-9E4298D6E8DA}" destId="{262E72E8-56C7-4375-BC78-B0E929891A48}" srcOrd="1" destOrd="0" presId="urn:microsoft.com/office/officeart/2018/2/layout/IconVerticalSolidList"/>
    <dgm:cxn modelId="{4E6B2BFE-A97C-4BCE-91FC-4438C6DC4885}" type="presParOf" srcId="{81A9376B-AB9B-44E3-A37E-9E4298D6E8DA}" destId="{E24FD1F5-42AF-4B1B-98DB-33CD99994DE4}" srcOrd="2" destOrd="0" presId="urn:microsoft.com/office/officeart/2018/2/layout/IconVerticalSolidList"/>
    <dgm:cxn modelId="{CB74712E-F242-4537-B884-AD0423D47781}" type="presParOf" srcId="{E24FD1F5-42AF-4B1B-98DB-33CD99994DE4}" destId="{B1A8CD9C-B99C-4EC4-B5E3-E46E6D00A3E4}" srcOrd="0" destOrd="0" presId="urn:microsoft.com/office/officeart/2018/2/layout/IconVerticalSolidList"/>
    <dgm:cxn modelId="{AE736127-8CBD-44DB-870D-B7E9CB0A566D}" type="presParOf" srcId="{E24FD1F5-42AF-4B1B-98DB-33CD99994DE4}" destId="{67E80047-C5DA-4174-A6A8-E9C2E9A7FDF3}" srcOrd="1" destOrd="0" presId="urn:microsoft.com/office/officeart/2018/2/layout/IconVerticalSolidList"/>
    <dgm:cxn modelId="{E918EA52-EDC1-4E80-8D95-CC7AC40399A3}" type="presParOf" srcId="{E24FD1F5-42AF-4B1B-98DB-33CD99994DE4}" destId="{BBCF4BEA-6E7D-46DB-97F4-326DFA67E2C3}" srcOrd="2" destOrd="0" presId="urn:microsoft.com/office/officeart/2018/2/layout/IconVerticalSolidList"/>
    <dgm:cxn modelId="{81FE165C-E79D-4893-83AD-3BF9F877619B}" type="presParOf" srcId="{E24FD1F5-42AF-4B1B-98DB-33CD99994DE4}" destId="{C0E17EC0-23D1-4659-A954-F940C6246F7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6F8B40C-261E-4BC6-AAAB-E9B435855E1F}" type="doc">
      <dgm:prSet loTypeId="urn:microsoft.com/office/officeart/2005/8/layout/hierarchy1" loCatId="hierarchy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D7DB334-9DA3-4DB0-A90B-69B8CBEB6203}">
      <dgm:prSet custT="1"/>
      <dgm:spPr>
        <a:ln>
          <a:solidFill>
            <a:srgbClr val="F2A900"/>
          </a:solidFill>
        </a:ln>
      </dgm:spPr>
      <dgm:t>
        <a:bodyPr/>
        <a:lstStyle/>
        <a:p>
          <a:r>
            <a:rPr lang="en-US" sz="4800">
              <a:latin typeface="Gill Sans Nova Light" panose="020B0302020104020203" pitchFamily="34" charset="0"/>
            </a:rPr>
            <a:t>Higher = Wider Spread</a:t>
          </a:r>
        </a:p>
      </dgm:t>
    </dgm:pt>
    <dgm:pt modelId="{1C44FD22-6516-4E62-97F0-831D80980C03}" type="parTrans" cxnId="{662DD5D2-92CE-4B8B-B943-1F55D4D9E5B2}">
      <dgm:prSet/>
      <dgm:spPr/>
      <dgm:t>
        <a:bodyPr/>
        <a:lstStyle/>
        <a:p>
          <a:endParaRPr lang="en-US"/>
        </a:p>
      </dgm:t>
    </dgm:pt>
    <dgm:pt modelId="{D2FC617F-00B2-41E8-859F-12D416A4B06F}" type="sibTrans" cxnId="{662DD5D2-92CE-4B8B-B943-1F55D4D9E5B2}">
      <dgm:prSet/>
      <dgm:spPr/>
      <dgm:t>
        <a:bodyPr/>
        <a:lstStyle/>
        <a:p>
          <a:endParaRPr lang="en-US"/>
        </a:p>
      </dgm:t>
    </dgm:pt>
    <dgm:pt modelId="{59EC0D93-7AB5-44E5-B273-DA6212B3B96D}">
      <dgm:prSet custT="1"/>
      <dgm:spPr>
        <a:ln>
          <a:solidFill>
            <a:srgbClr val="F2A900"/>
          </a:solidFill>
        </a:ln>
      </dgm:spPr>
      <dgm:t>
        <a:bodyPr/>
        <a:lstStyle/>
        <a:p>
          <a:r>
            <a:rPr lang="en-US" sz="4800">
              <a:latin typeface="Gill Sans Nova Light" panose="020B0302020104020203" pitchFamily="34" charset="0"/>
            </a:rPr>
            <a:t>Lower = More Concentrated</a:t>
          </a:r>
        </a:p>
      </dgm:t>
    </dgm:pt>
    <dgm:pt modelId="{691BE861-01D2-4B19-9B76-E5CC4FCA1822}" type="parTrans" cxnId="{DBC856BC-5189-4C84-9E78-ED2A2AB44AAA}">
      <dgm:prSet/>
      <dgm:spPr/>
      <dgm:t>
        <a:bodyPr/>
        <a:lstStyle/>
        <a:p>
          <a:endParaRPr lang="en-US"/>
        </a:p>
      </dgm:t>
    </dgm:pt>
    <dgm:pt modelId="{55967AC1-B4AA-403E-AC98-A970745BEFA5}" type="sibTrans" cxnId="{DBC856BC-5189-4C84-9E78-ED2A2AB44AAA}">
      <dgm:prSet/>
      <dgm:spPr/>
      <dgm:t>
        <a:bodyPr/>
        <a:lstStyle/>
        <a:p>
          <a:endParaRPr lang="en-US"/>
        </a:p>
      </dgm:t>
    </dgm:pt>
    <dgm:pt modelId="{5492D5F8-8813-49FB-A07F-161281660865}" type="pres">
      <dgm:prSet presAssocID="{76F8B40C-261E-4BC6-AAAB-E9B435855E1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AA68FFE-7EBE-4E1D-8448-43070DCC408A}" type="pres">
      <dgm:prSet presAssocID="{BD7DB334-9DA3-4DB0-A90B-69B8CBEB6203}" presName="hierRoot1" presStyleCnt="0"/>
      <dgm:spPr/>
    </dgm:pt>
    <dgm:pt modelId="{8FF0B4BA-CB1D-4609-B09C-57BE55A6909E}" type="pres">
      <dgm:prSet presAssocID="{BD7DB334-9DA3-4DB0-A90B-69B8CBEB6203}" presName="composite" presStyleCnt="0"/>
      <dgm:spPr/>
    </dgm:pt>
    <dgm:pt modelId="{DE58988B-73DB-4D2D-AB7D-A6CB4FDF7B03}" type="pres">
      <dgm:prSet presAssocID="{BD7DB334-9DA3-4DB0-A90B-69B8CBEB6203}" presName="background" presStyleLbl="node0" presStyleIdx="0" presStyleCnt="2"/>
      <dgm:spPr>
        <a:solidFill>
          <a:srgbClr val="6CC24A"/>
        </a:solidFill>
      </dgm:spPr>
    </dgm:pt>
    <dgm:pt modelId="{EBA4AD2E-66BA-4F66-A961-4FEA4A0D8CDD}" type="pres">
      <dgm:prSet presAssocID="{BD7DB334-9DA3-4DB0-A90B-69B8CBEB6203}" presName="text" presStyleLbl="fgAcc0" presStyleIdx="0" presStyleCnt="2">
        <dgm:presLayoutVars>
          <dgm:chPref val="3"/>
        </dgm:presLayoutVars>
      </dgm:prSet>
      <dgm:spPr/>
    </dgm:pt>
    <dgm:pt modelId="{B61FF40D-B382-4749-8FDE-BDF608AD0CF5}" type="pres">
      <dgm:prSet presAssocID="{BD7DB334-9DA3-4DB0-A90B-69B8CBEB6203}" presName="hierChild2" presStyleCnt="0"/>
      <dgm:spPr/>
    </dgm:pt>
    <dgm:pt modelId="{C1C4BEC0-7C7D-4D0F-868A-0A7E8D4CE196}" type="pres">
      <dgm:prSet presAssocID="{59EC0D93-7AB5-44E5-B273-DA6212B3B96D}" presName="hierRoot1" presStyleCnt="0"/>
      <dgm:spPr/>
    </dgm:pt>
    <dgm:pt modelId="{29ABB02D-DF9A-4E43-8C20-2ABE16766762}" type="pres">
      <dgm:prSet presAssocID="{59EC0D93-7AB5-44E5-B273-DA6212B3B96D}" presName="composite" presStyleCnt="0"/>
      <dgm:spPr/>
    </dgm:pt>
    <dgm:pt modelId="{08D83D76-98E0-4615-AA1A-AF5B51C37BED}" type="pres">
      <dgm:prSet presAssocID="{59EC0D93-7AB5-44E5-B273-DA6212B3B96D}" presName="background" presStyleLbl="node0" presStyleIdx="1" presStyleCnt="2"/>
      <dgm:spPr>
        <a:solidFill>
          <a:srgbClr val="6CC24A"/>
        </a:solidFill>
      </dgm:spPr>
    </dgm:pt>
    <dgm:pt modelId="{7FE9CDF9-3BE2-41B0-84F5-B1C2C76D2399}" type="pres">
      <dgm:prSet presAssocID="{59EC0D93-7AB5-44E5-B273-DA6212B3B96D}" presName="text" presStyleLbl="fgAcc0" presStyleIdx="1" presStyleCnt="2">
        <dgm:presLayoutVars>
          <dgm:chPref val="3"/>
        </dgm:presLayoutVars>
      </dgm:prSet>
      <dgm:spPr/>
    </dgm:pt>
    <dgm:pt modelId="{5BF1F37A-D09F-4028-A500-54AD2B8E81C3}" type="pres">
      <dgm:prSet presAssocID="{59EC0D93-7AB5-44E5-B273-DA6212B3B96D}" presName="hierChild2" presStyleCnt="0"/>
      <dgm:spPr/>
    </dgm:pt>
  </dgm:ptLst>
  <dgm:cxnLst>
    <dgm:cxn modelId="{9BD3F925-7D19-4598-8E4A-D66143B539F0}" type="presOf" srcId="{76F8B40C-261E-4BC6-AAAB-E9B435855E1F}" destId="{5492D5F8-8813-49FB-A07F-161281660865}" srcOrd="0" destOrd="0" presId="urn:microsoft.com/office/officeart/2005/8/layout/hierarchy1"/>
    <dgm:cxn modelId="{A5D3783C-EF81-4E53-B881-4F0D74AC8006}" type="presOf" srcId="{BD7DB334-9DA3-4DB0-A90B-69B8CBEB6203}" destId="{EBA4AD2E-66BA-4F66-A961-4FEA4A0D8CDD}" srcOrd="0" destOrd="0" presId="urn:microsoft.com/office/officeart/2005/8/layout/hierarchy1"/>
    <dgm:cxn modelId="{DBC856BC-5189-4C84-9E78-ED2A2AB44AAA}" srcId="{76F8B40C-261E-4BC6-AAAB-E9B435855E1F}" destId="{59EC0D93-7AB5-44E5-B273-DA6212B3B96D}" srcOrd="1" destOrd="0" parTransId="{691BE861-01D2-4B19-9B76-E5CC4FCA1822}" sibTransId="{55967AC1-B4AA-403E-AC98-A970745BEFA5}"/>
    <dgm:cxn modelId="{662DD5D2-92CE-4B8B-B943-1F55D4D9E5B2}" srcId="{76F8B40C-261E-4BC6-AAAB-E9B435855E1F}" destId="{BD7DB334-9DA3-4DB0-A90B-69B8CBEB6203}" srcOrd="0" destOrd="0" parTransId="{1C44FD22-6516-4E62-97F0-831D80980C03}" sibTransId="{D2FC617F-00B2-41E8-859F-12D416A4B06F}"/>
    <dgm:cxn modelId="{B5DB03F7-9A9D-451F-9CFD-5F230EE5FF18}" type="presOf" srcId="{59EC0D93-7AB5-44E5-B273-DA6212B3B96D}" destId="{7FE9CDF9-3BE2-41B0-84F5-B1C2C76D2399}" srcOrd="0" destOrd="0" presId="urn:microsoft.com/office/officeart/2005/8/layout/hierarchy1"/>
    <dgm:cxn modelId="{35A166E9-7576-4BC4-977D-6AB05BD11FC6}" type="presParOf" srcId="{5492D5F8-8813-49FB-A07F-161281660865}" destId="{7AA68FFE-7EBE-4E1D-8448-43070DCC408A}" srcOrd="0" destOrd="0" presId="urn:microsoft.com/office/officeart/2005/8/layout/hierarchy1"/>
    <dgm:cxn modelId="{EA20D9B9-037D-4DA6-9FC7-294998E54A65}" type="presParOf" srcId="{7AA68FFE-7EBE-4E1D-8448-43070DCC408A}" destId="{8FF0B4BA-CB1D-4609-B09C-57BE55A6909E}" srcOrd="0" destOrd="0" presId="urn:microsoft.com/office/officeart/2005/8/layout/hierarchy1"/>
    <dgm:cxn modelId="{3663CEB0-9674-4B37-97C7-3C8F82620B39}" type="presParOf" srcId="{8FF0B4BA-CB1D-4609-B09C-57BE55A6909E}" destId="{DE58988B-73DB-4D2D-AB7D-A6CB4FDF7B03}" srcOrd="0" destOrd="0" presId="urn:microsoft.com/office/officeart/2005/8/layout/hierarchy1"/>
    <dgm:cxn modelId="{E36593D4-5CE9-4372-95A7-AEA849CF6CE9}" type="presParOf" srcId="{8FF0B4BA-CB1D-4609-B09C-57BE55A6909E}" destId="{EBA4AD2E-66BA-4F66-A961-4FEA4A0D8CDD}" srcOrd="1" destOrd="0" presId="urn:microsoft.com/office/officeart/2005/8/layout/hierarchy1"/>
    <dgm:cxn modelId="{B99E91BE-707C-49AA-8404-340D6EC8A77F}" type="presParOf" srcId="{7AA68FFE-7EBE-4E1D-8448-43070DCC408A}" destId="{B61FF40D-B382-4749-8FDE-BDF608AD0CF5}" srcOrd="1" destOrd="0" presId="urn:microsoft.com/office/officeart/2005/8/layout/hierarchy1"/>
    <dgm:cxn modelId="{09CC6C06-19B2-423A-9DFC-9C5C76258213}" type="presParOf" srcId="{5492D5F8-8813-49FB-A07F-161281660865}" destId="{C1C4BEC0-7C7D-4D0F-868A-0A7E8D4CE196}" srcOrd="1" destOrd="0" presId="urn:microsoft.com/office/officeart/2005/8/layout/hierarchy1"/>
    <dgm:cxn modelId="{7BD1FE5F-186C-4DCA-83C1-F06FED0BB3D9}" type="presParOf" srcId="{C1C4BEC0-7C7D-4D0F-868A-0A7E8D4CE196}" destId="{29ABB02D-DF9A-4E43-8C20-2ABE16766762}" srcOrd="0" destOrd="0" presId="urn:microsoft.com/office/officeart/2005/8/layout/hierarchy1"/>
    <dgm:cxn modelId="{801B0D75-97A3-4A49-BF95-A0347C6EA73D}" type="presParOf" srcId="{29ABB02D-DF9A-4E43-8C20-2ABE16766762}" destId="{08D83D76-98E0-4615-AA1A-AF5B51C37BED}" srcOrd="0" destOrd="0" presId="urn:microsoft.com/office/officeart/2005/8/layout/hierarchy1"/>
    <dgm:cxn modelId="{81C5F315-FE1E-4271-ABCA-79D4F77270DD}" type="presParOf" srcId="{29ABB02D-DF9A-4E43-8C20-2ABE16766762}" destId="{7FE9CDF9-3BE2-41B0-84F5-B1C2C76D2399}" srcOrd="1" destOrd="0" presId="urn:microsoft.com/office/officeart/2005/8/layout/hierarchy1"/>
    <dgm:cxn modelId="{9246F64A-4F8C-4466-8FD6-F0D29F92E8AC}" type="presParOf" srcId="{C1C4BEC0-7C7D-4D0F-868A-0A7E8D4CE196}" destId="{5BF1F37A-D09F-4028-A500-54AD2B8E81C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20D5939-EFBA-4FA1-896D-BAABF2809D87}" type="doc">
      <dgm:prSet loTypeId="urn:microsoft.com/office/officeart/2005/8/layout/cycle6" loCatId="cycle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8D3B2F7-D9D3-465D-850A-466666B62C1A}">
      <dgm:prSet custT="1"/>
      <dgm:spPr>
        <a:solidFill>
          <a:srgbClr val="6CC24A"/>
        </a:solidFill>
      </dgm:spPr>
      <dgm:t>
        <a:bodyPr/>
        <a:lstStyle/>
        <a:p>
          <a:r>
            <a:rPr lang="en-US" sz="4000">
              <a:solidFill>
                <a:schemeClr val="tx1"/>
              </a:solidFill>
              <a:latin typeface="Gill Sans Nova Light" panose="020B0302020104020203" pitchFamily="34" charset="0"/>
            </a:rPr>
            <a:t>Narrow = Focused</a:t>
          </a:r>
        </a:p>
      </dgm:t>
    </dgm:pt>
    <dgm:pt modelId="{9F9B1E4E-3FD5-4CFC-A70F-80EF499A0C49}" type="parTrans" cxnId="{BBE41761-DFFD-4C21-9A03-9610BB2B45B4}">
      <dgm:prSet/>
      <dgm:spPr/>
      <dgm:t>
        <a:bodyPr/>
        <a:lstStyle/>
        <a:p>
          <a:endParaRPr lang="en-US"/>
        </a:p>
      </dgm:t>
    </dgm:pt>
    <dgm:pt modelId="{3DDCDA90-91A5-491D-860C-401D0C22B046}" type="sibTrans" cxnId="{BBE41761-DFFD-4C21-9A03-9610BB2B45B4}">
      <dgm:prSet/>
      <dgm:spPr>
        <a:ln>
          <a:solidFill>
            <a:srgbClr val="6CC24A"/>
          </a:solidFill>
        </a:ln>
      </dgm:spPr>
      <dgm:t>
        <a:bodyPr/>
        <a:lstStyle/>
        <a:p>
          <a:endParaRPr lang="en-US"/>
        </a:p>
      </dgm:t>
    </dgm:pt>
    <dgm:pt modelId="{566988CB-2DFE-4B01-AD34-0E55F75D8967}">
      <dgm:prSet custT="1"/>
      <dgm:spPr>
        <a:solidFill>
          <a:srgbClr val="6CC24A"/>
        </a:solidFill>
      </dgm:spPr>
      <dgm:t>
        <a:bodyPr/>
        <a:lstStyle/>
        <a:p>
          <a:r>
            <a:rPr lang="en-US" sz="4000">
              <a:solidFill>
                <a:schemeClr val="tx1"/>
              </a:solidFill>
              <a:latin typeface="Gill Sans Nova Light" panose="020B0302020104020203" pitchFamily="34" charset="0"/>
            </a:rPr>
            <a:t>Wide = Spread Out</a:t>
          </a:r>
        </a:p>
      </dgm:t>
    </dgm:pt>
    <dgm:pt modelId="{D6FEE6CD-0941-4113-8542-68B541B70B76}" type="parTrans" cxnId="{C02B1311-8961-493C-B7F1-F1774004585E}">
      <dgm:prSet/>
      <dgm:spPr/>
      <dgm:t>
        <a:bodyPr/>
        <a:lstStyle/>
        <a:p>
          <a:endParaRPr lang="en-US"/>
        </a:p>
      </dgm:t>
    </dgm:pt>
    <dgm:pt modelId="{2634795B-84C9-488D-9671-1A19AAB17B6F}" type="sibTrans" cxnId="{C02B1311-8961-493C-B7F1-F1774004585E}">
      <dgm:prSet/>
      <dgm:spPr>
        <a:ln>
          <a:solidFill>
            <a:srgbClr val="6CC24A"/>
          </a:solidFill>
        </a:ln>
      </dgm:spPr>
      <dgm:t>
        <a:bodyPr/>
        <a:lstStyle/>
        <a:p>
          <a:endParaRPr lang="en-US"/>
        </a:p>
      </dgm:t>
    </dgm:pt>
    <dgm:pt modelId="{264C3A23-D0A1-40F3-B24B-8941B1B781CE}" type="pres">
      <dgm:prSet presAssocID="{820D5939-EFBA-4FA1-896D-BAABF2809D87}" presName="cycle" presStyleCnt="0">
        <dgm:presLayoutVars>
          <dgm:dir/>
          <dgm:resizeHandles val="exact"/>
        </dgm:presLayoutVars>
      </dgm:prSet>
      <dgm:spPr/>
    </dgm:pt>
    <dgm:pt modelId="{81D5426F-68FE-4B48-90BC-82B667363695}" type="pres">
      <dgm:prSet presAssocID="{F8D3B2F7-D9D3-465D-850A-466666B62C1A}" presName="node" presStyleLbl="node1" presStyleIdx="0" presStyleCnt="2">
        <dgm:presLayoutVars>
          <dgm:bulletEnabled val="1"/>
        </dgm:presLayoutVars>
      </dgm:prSet>
      <dgm:spPr/>
    </dgm:pt>
    <dgm:pt modelId="{1D9981A1-5D52-46E5-ABE9-93487F397F8E}" type="pres">
      <dgm:prSet presAssocID="{F8D3B2F7-D9D3-465D-850A-466666B62C1A}" presName="spNode" presStyleCnt="0"/>
      <dgm:spPr/>
    </dgm:pt>
    <dgm:pt modelId="{D63B09A8-9CE9-4BC9-A14C-02108CAEB97C}" type="pres">
      <dgm:prSet presAssocID="{3DDCDA90-91A5-491D-860C-401D0C22B046}" presName="sibTrans" presStyleLbl="sibTrans1D1" presStyleIdx="0" presStyleCnt="2"/>
      <dgm:spPr/>
    </dgm:pt>
    <dgm:pt modelId="{A989326E-6646-4DA3-A869-25214EC0C862}" type="pres">
      <dgm:prSet presAssocID="{566988CB-2DFE-4B01-AD34-0E55F75D8967}" presName="node" presStyleLbl="node1" presStyleIdx="1" presStyleCnt="2">
        <dgm:presLayoutVars>
          <dgm:bulletEnabled val="1"/>
        </dgm:presLayoutVars>
      </dgm:prSet>
      <dgm:spPr/>
    </dgm:pt>
    <dgm:pt modelId="{166EC895-DE4D-4EBD-B44A-C60C3A7D3846}" type="pres">
      <dgm:prSet presAssocID="{566988CB-2DFE-4B01-AD34-0E55F75D8967}" presName="spNode" presStyleCnt="0"/>
      <dgm:spPr/>
    </dgm:pt>
    <dgm:pt modelId="{2D5FF0CA-C430-45F4-9EF4-C708D4949B9C}" type="pres">
      <dgm:prSet presAssocID="{2634795B-84C9-488D-9671-1A19AAB17B6F}" presName="sibTrans" presStyleLbl="sibTrans1D1" presStyleIdx="1" presStyleCnt="2"/>
      <dgm:spPr/>
    </dgm:pt>
  </dgm:ptLst>
  <dgm:cxnLst>
    <dgm:cxn modelId="{D5043001-DC95-4B46-84AD-B5E9CD798F39}" type="presOf" srcId="{3DDCDA90-91A5-491D-860C-401D0C22B046}" destId="{D63B09A8-9CE9-4BC9-A14C-02108CAEB97C}" srcOrd="0" destOrd="0" presId="urn:microsoft.com/office/officeart/2005/8/layout/cycle6"/>
    <dgm:cxn modelId="{C02B1311-8961-493C-B7F1-F1774004585E}" srcId="{820D5939-EFBA-4FA1-896D-BAABF2809D87}" destId="{566988CB-2DFE-4B01-AD34-0E55F75D8967}" srcOrd="1" destOrd="0" parTransId="{D6FEE6CD-0941-4113-8542-68B541B70B76}" sibTransId="{2634795B-84C9-488D-9671-1A19AAB17B6F}"/>
    <dgm:cxn modelId="{A62ED51B-C637-4A72-8C87-4D502A7E5A69}" type="presOf" srcId="{2634795B-84C9-488D-9671-1A19AAB17B6F}" destId="{2D5FF0CA-C430-45F4-9EF4-C708D4949B9C}" srcOrd="0" destOrd="0" presId="urn:microsoft.com/office/officeart/2005/8/layout/cycle6"/>
    <dgm:cxn modelId="{BBE41761-DFFD-4C21-9A03-9610BB2B45B4}" srcId="{820D5939-EFBA-4FA1-896D-BAABF2809D87}" destId="{F8D3B2F7-D9D3-465D-850A-466666B62C1A}" srcOrd="0" destOrd="0" parTransId="{9F9B1E4E-3FD5-4CFC-A70F-80EF499A0C49}" sibTransId="{3DDCDA90-91A5-491D-860C-401D0C22B046}"/>
    <dgm:cxn modelId="{27EB4A87-7712-4EAC-AC70-2DDA37028140}" type="presOf" srcId="{820D5939-EFBA-4FA1-896D-BAABF2809D87}" destId="{264C3A23-D0A1-40F3-B24B-8941B1B781CE}" srcOrd="0" destOrd="0" presId="urn:microsoft.com/office/officeart/2005/8/layout/cycle6"/>
    <dgm:cxn modelId="{D82796F7-031C-44DD-84AF-111742108B2B}" type="presOf" srcId="{566988CB-2DFE-4B01-AD34-0E55F75D8967}" destId="{A989326E-6646-4DA3-A869-25214EC0C862}" srcOrd="0" destOrd="0" presId="urn:microsoft.com/office/officeart/2005/8/layout/cycle6"/>
    <dgm:cxn modelId="{963EF4FB-32AF-4A87-82D7-F3AC182252B6}" type="presOf" srcId="{F8D3B2F7-D9D3-465D-850A-466666B62C1A}" destId="{81D5426F-68FE-4B48-90BC-82B667363695}" srcOrd="0" destOrd="0" presId="urn:microsoft.com/office/officeart/2005/8/layout/cycle6"/>
    <dgm:cxn modelId="{C59E9C22-7D9F-4AC6-A0FB-C80E64FBE00C}" type="presParOf" srcId="{264C3A23-D0A1-40F3-B24B-8941B1B781CE}" destId="{81D5426F-68FE-4B48-90BC-82B667363695}" srcOrd="0" destOrd="0" presId="urn:microsoft.com/office/officeart/2005/8/layout/cycle6"/>
    <dgm:cxn modelId="{45504070-693D-415D-BBAD-16A661A4ABCE}" type="presParOf" srcId="{264C3A23-D0A1-40F3-B24B-8941B1B781CE}" destId="{1D9981A1-5D52-46E5-ABE9-93487F397F8E}" srcOrd="1" destOrd="0" presId="urn:microsoft.com/office/officeart/2005/8/layout/cycle6"/>
    <dgm:cxn modelId="{14DDE65F-C1C8-4F78-BC3E-1C58FEDA3731}" type="presParOf" srcId="{264C3A23-D0A1-40F3-B24B-8941B1B781CE}" destId="{D63B09A8-9CE9-4BC9-A14C-02108CAEB97C}" srcOrd="2" destOrd="0" presId="urn:microsoft.com/office/officeart/2005/8/layout/cycle6"/>
    <dgm:cxn modelId="{AAF7819D-6651-4AD1-AE92-9319E25A696B}" type="presParOf" srcId="{264C3A23-D0A1-40F3-B24B-8941B1B781CE}" destId="{A989326E-6646-4DA3-A869-25214EC0C862}" srcOrd="3" destOrd="0" presId="urn:microsoft.com/office/officeart/2005/8/layout/cycle6"/>
    <dgm:cxn modelId="{49D4CBFA-2ECE-4F93-B24C-1C5002BC2FDB}" type="presParOf" srcId="{264C3A23-D0A1-40F3-B24B-8941B1B781CE}" destId="{166EC895-DE4D-4EBD-B44A-C60C3A7D3846}" srcOrd="4" destOrd="0" presId="urn:microsoft.com/office/officeart/2005/8/layout/cycle6"/>
    <dgm:cxn modelId="{755BCE81-9160-42EC-880B-AD657BED4216}" type="presParOf" srcId="{264C3A23-D0A1-40F3-B24B-8941B1B781CE}" destId="{2D5FF0CA-C430-45F4-9EF4-C708D4949B9C}" srcOrd="5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0FCFD59-ACED-4AE7-9DBC-512DC03A031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E032983-4B56-49AE-8B7E-6010B229C9E0}">
      <dgm:prSet/>
      <dgm:spPr/>
      <dgm:t>
        <a:bodyPr/>
        <a:lstStyle/>
        <a:p>
          <a:r>
            <a:rPr lang="en-US">
              <a:latin typeface="Gill Sans Nova Medium" panose="020B0602020204020203" pitchFamily="34" charset="0"/>
            </a:rPr>
            <a:t>Reduce energy use</a:t>
          </a:r>
        </a:p>
      </dgm:t>
    </dgm:pt>
    <dgm:pt modelId="{EB3C587C-0D59-4852-A39F-E015E4A7BAD0}" type="parTrans" cxnId="{B9F134B9-C7E2-4CC0-8015-D2D803239D31}">
      <dgm:prSet/>
      <dgm:spPr/>
      <dgm:t>
        <a:bodyPr/>
        <a:lstStyle/>
        <a:p>
          <a:endParaRPr lang="en-US">
            <a:latin typeface="Gill Sans Nova Medium" panose="020B0602020204020203" pitchFamily="34" charset="0"/>
          </a:endParaRPr>
        </a:p>
      </dgm:t>
    </dgm:pt>
    <dgm:pt modelId="{A4DDC759-4C40-47A6-9131-1A607191C58E}" type="sibTrans" cxnId="{B9F134B9-C7E2-4CC0-8015-D2D803239D31}">
      <dgm:prSet/>
      <dgm:spPr/>
      <dgm:t>
        <a:bodyPr/>
        <a:lstStyle/>
        <a:p>
          <a:endParaRPr lang="en-US">
            <a:latin typeface="Gill Sans Nova Medium" panose="020B0602020204020203" pitchFamily="34" charset="0"/>
          </a:endParaRPr>
        </a:p>
      </dgm:t>
    </dgm:pt>
    <dgm:pt modelId="{47D34F4D-3005-408A-A30A-3394B29B2197}">
      <dgm:prSet/>
      <dgm:spPr/>
      <dgm:t>
        <a:bodyPr/>
        <a:lstStyle/>
        <a:p>
          <a:r>
            <a:rPr lang="en-US">
              <a:latin typeface="Gill Sans Nova Medium" panose="020B0602020204020203" pitchFamily="34" charset="0"/>
            </a:rPr>
            <a:t>Improve efficiency</a:t>
          </a:r>
        </a:p>
      </dgm:t>
    </dgm:pt>
    <dgm:pt modelId="{B1C77D6C-7C92-4B5B-8516-264B86DDC7C7}" type="parTrans" cxnId="{43E855AC-3A65-4D71-986F-B30B63543406}">
      <dgm:prSet/>
      <dgm:spPr/>
      <dgm:t>
        <a:bodyPr/>
        <a:lstStyle/>
        <a:p>
          <a:endParaRPr lang="en-US">
            <a:latin typeface="Gill Sans Nova Medium" panose="020B0602020204020203" pitchFamily="34" charset="0"/>
          </a:endParaRPr>
        </a:p>
      </dgm:t>
    </dgm:pt>
    <dgm:pt modelId="{ADA92DF8-8867-4AF0-83E1-569CE8A45F08}" type="sibTrans" cxnId="{43E855AC-3A65-4D71-986F-B30B63543406}">
      <dgm:prSet/>
      <dgm:spPr/>
      <dgm:t>
        <a:bodyPr/>
        <a:lstStyle/>
        <a:p>
          <a:endParaRPr lang="en-US">
            <a:latin typeface="Gill Sans Nova Medium" panose="020B0602020204020203" pitchFamily="34" charset="0"/>
          </a:endParaRPr>
        </a:p>
      </dgm:t>
    </dgm:pt>
    <dgm:pt modelId="{DDE2DA51-F646-4101-B3CB-3898CA74FC0C}">
      <dgm:prSet/>
      <dgm:spPr/>
      <dgm:t>
        <a:bodyPr/>
        <a:lstStyle/>
        <a:p>
          <a:r>
            <a:rPr lang="en-US">
              <a:latin typeface="Gill Sans Nova Medium" panose="020B0602020204020203" pitchFamily="34" charset="0"/>
            </a:rPr>
            <a:t>Standardize buildings</a:t>
          </a:r>
        </a:p>
      </dgm:t>
    </dgm:pt>
    <dgm:pt modelId="{7D5A67C0-77C0-4FCD-860A-D069E1E65BC3}" type="parTrans" cxnId="{8E1F26D0-0773-4BD4-8B05-B2FF84F5A71B}">
      <dgm:prSet/>
      <dgm:spPr/>
      <dgm:t>
        <a:bodyPr/>
        <a:lstStyle/>
        <a:p>
          <a:endParaRPr lang="en-US">
            <a:latin typeface="Gill Sans Nova Medium" panose="020B0602020204020203" pitchFamily="34" charset="0"/>
          </a:endParaRPr>
        </a:p>
      </dgm:t>
    </dgm:pt>
    <dgm:pt modelId="{70C19960-DCBC-4626-9783-8F2CA8FB89D3}" type="sibTrans" cxnId="{8E1F26D0-0773-4BD4-8B05-B2FF84F5A71B}">
      <dgm:prSet/>
      <dgm:spPr/>
      <dgm:t>
        <a:bodyPr/>
        <a:lstStyle/>
        <a:p>
          <a:endParaRPr lang="en-US">
            <a:latin typeface="Gill Sans Nova Medium" panose="020B0602020204020203" pitchFamily="34" charset="0"/>
          </a:endParaRPr>
        </a:p>
      </dgm:t>
    </dgm:pt>
    <dgm:pt modelId="{84282EDE-7F18-4F67-81DB-5FD5BA827267}" type="pres">
      <dgm:prSet presAssocID="{B0FCFD59-ACED-4AE7-9DBC-512DC03A0316}" presName="root" presStyleCnt="0">
        <dgm:presLayoutVars>
          <dgm:dir/>
          <dgm:resizeHandles val="exact"/>
        </dgm:presLayoutVars>
      </dgm:prSet>
      <dgm:spPr/>
    </dgm:pt>
    <dgm:pt modelId="{18BFC452-595A-4768-9783-4B625377C11E}" type="pres">
      <dgm:prSet presAssocID="{2E032983-4B56-49AE-8B7E-6010B229C9E0}" presName="compNode" presStyleCnt="0"/>
      <dgm:spPr/>
    </dgm:pt>
    <dgm:pt modelId="{5E3DC168-9460-45C5-BB25-CA029F7B69AD}" type="pres">
      <dgm:prSet presAssocID="{2E032983-4B56-49AE-8B7E-6010B229C9E0}" presName="bgRect" presStyleLbl="bgShp" presStyleIdx="0" presStyleCnt="3"/>
      <dgm:spPr>
        <a:solidFill>
          <a:srgbClr val="6CC24A"/>
        </a:solidFill>
      </dgm:spPr>
    </dgm:pt>
    <dgm:pt modelId="{A65E3793-24FC-41F9-A98B-E00B2DFAA82B}" type="pres">
      <dgm:prSet presAssocID="{2E032983-4B56-49AE-8B7E-6010B229C9E0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20F15A5C-53DF-4E71-AB9A-700D1BBC0688}" type="pres">
      <dgm:prSet presAssocID="{2E032983-4B56-49AE-8B7E-6010B229C9E0}" presName="spaceRect" presStyleCnt="0"/>
      <dgm:spPr/>
    </dgm:pt>
    <dgm:pt modelId="{FA8CF882-8AA8-4117-970F-4CD465DEA8EC}" type="pres">
      <dgm:prSet presAssocID="{2E032983-4B56-49AE-8B7E-6010B229C9E0}" presName="parTx" presStyleLbl="revTx" presStyleIdx="0" presStyleCnt="3">
        <dgm:presLayoutVars>
          <dgm:chMax val="0"/>
          <dgm:chPref val="0"/>
        </dgm:presLayoutVars>
      </dgm:prSet>
      <dgm:spPr/>
    </dgm:pt>
    <dgm:pt modelId="{0C6614C8-4926-448E-BE11-89CA9FC4F6DB}" type="pres">
      <dgm:prSet presAssocID="{A4DDC759-4C40-47A6-9131-1A607191C58E}" presName="sibTrans" presStyleCnt="0"/>
      <dgm:spPr/>
    </dgm:pt>
    <dgm:pt modelId="{B2A6E80B-76EC-4BD0-B984-A6C56EAB40A5}" type="pres">
      <dgm:prSet presAssocID="{47D34F4D-3005-408A-A30A-3394B29B2197}" presName="compNode" presStyleCnt="0"/>
      <dgm:spPr/>
    </dgm:pt>
    <dgm:pt modelId="{4F2241DC-E841-4814-BCC4-05914E960902}" type="pres">
      <dgm:prSet presAssocID="{47D34F4D-3005-408A-A30A-3394B29B2197}" presName="bgRect" presStyleLbl="bgShp" presStyleIdx="1" presStyleCnt="3"/>
      <dgm:spPr>
        <a:solidFill>
          <a:srgbClr val="6CC24A"/>
        </a:solidFill>
      </dgm:spPr>
    </dgm:pt>
    <dgm:pt modelId="{BDB523D6-FCF3-40D6-86B1-A26E39B6D2B2}" type="pres">
      <dgm:prSet presAssocID="{47D34F4D-3005-408A-A30A-3394B29B2197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uge"/>
        </a:ext>
      </dgm:extLst>
    </dgm:pt>
    <dgm:pt modelId="{54510630-B5EE-4A84-A370-1E757761F4BC}" type="pres">
      <dgm:prSet presAssocID="{47D34F4D-3005-408A-A30A-3394B29B2197}" presName="spaceRect" presStyleCnt="0"/>
      <dgm:spPr/>
    </dgm:pt>
    <dgm:pt modelId="{5DE4ECAD-C519-40E3-B604-2082600FCAA7}" type="pres">
      <dgm:prSet presAssocID="{47D34F4D-3005-408A-A30A-3394B29B2197}" presName="parTx" presStyleLbl="revTx" presStyleIdx="1" presStyleCnt="3">
        <dgm:presLayoutVars>
          <dgm:chMax val="0"/>
          <dgm:chPref val="0"/>
        </dgm:presLayoutVars>
      </dgm:prSet>
      <dgm:spPr/>
    </dgm:pt>
    <dgm:pt modelId="{18054AEB-BF3F-4055-9531-7AF46416838E}" type="pres">
      <dgm:prSet presAssocID="{ADA92DF8-8867-4AF0-83E1-569CE8A45F08}" presName="sibTrans" presStyleCnt="0"/>
      <dgm:spPr/>
    </dgm:pt>
    <dgm:pt modelId="{8C8DFD34-2DE3-467F-BDA1-828A85DB7D97}" type="pres">
      <dgm:prSet presAssocID="{DDE2DA51-F646-4101-B3CB-3898CA74FC0C}" presName="compNode" presStyleCnt="0"/>
      <dgm:spPr/>
    </dgm:pt>
    <dgm:pt modelId="{5F97EFC2-2610-42EB-8859-C6AB386B9889}" type="pres">
      <dgm:prSet presAssocID="{DDE2DA51-F646-4101-B3CB-3898CA74FC0C}" presName="bgRect" presStyleLbl="bgShp" presStyleIdx="2" presStyleCnt="3"/>
      <dgm:spPr>
        <a:solidFill>
          <a:srgbClr val="6CC24A"/>
        </a:solidFill>
      </dgm:spPr>
    </dgm:pt>
    <dgm:pt modelId="{D786F7C1-6CBF-4EAC-9260-BA0CFDCFF961}" type="pres">
      <dgm:prSet presAssocID="{DDE2DA51-F646-4101-B3CB-3898CA74FC0C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3DCE55D3-7B86-4A68-BB49-A4C4526843D9}" type="pres">
      <dgm:prSet presAssocID="{DDE2DA51-F646-4101-B3CB-3898CA74FC0C}" presName="spaceRect" presStyleCnt="0"/>
      <dgm:spPr/>
    </dgm:pt>
    <dgm:pt modelId="{64E1CB8D-CC00-49FD-A5FB-F4E9424E90A7}" type="pres">
      <dgm:prSet presAssocID="{DDE2DA51-F646-4101-B3CB-3898CA74FC0C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327ED0F-4FE8-41AD-9CE5-2C791A63587B}" type="presOf" srcId="{2E032983-4B56-49AE-8B7E-6010B229C9E0}" destId="{FA8CF882-8AA8-4117-970F-4CD465DEA8EC}" srcOrd="0" destOrd="0" presId="urn:microsoft.com/office/officeart/2018/2/layout/IconVerticalSolidList"/>
    <dgm:cxn modelId="{5F87D712-AAFF-4155-9CAC-6B8F106E18C9}" type="presOf" srcId="{DDE2DA51-F646-4101-B3CB-3898CA74FC0C}" destId="{64E1CB8D-CC00-49FD-A5FB-F4E9424E90A7}" srcOrd="0" destOrd="0" presId="urn:microsoft.com/office/officeart/2018/2/layout/IconVerticalSolidList"/>
    <dgm:cxn modelId="{900ACC30-EA59-4ABF-B10C-19B5D4422ABF}" type="presOf" srcId="{47D34F4D-3005-408A-A30A-3394B29B2197}" destId="{5DE4ECAD-C519-40E3-B604-2082600FCAA7}" srcOrd="0" destOrd="0" presId="urn:microsoft.com/office/officeart/2018/2/layout/IconVerticalSolidList"/>
    <dgm:cxn modelId="{43E855AC-3A65-4D71-986F-B30B63543406}" srcId="{B0FCFD59-ACED-4AE7-9DBC-512DC03A0316}" destId="{47D34F4D-3005-408A-A30A-3394B29B2197}" srcOrd="1" destOrd="0" parTransId="{B1C77D6C-7C92-4B5B-8516-264B86DDC7C7}" sibTransId="{ADA92DF8-8867-4AF0-83E1-569CE8A45F08}"/>
    <dgm:cxn modelId="{B9F134B9-C7E2-4CC0-8015-D2D803239D31}" srcId="{B0FCFD59-ACED-4AE7-9DBC-512DC03A0316}" destId="{2E032983-4B56-49AE-8B7E-6010B229C9E0}" srcOrd="0" destOrd="0" parTransId="{EB3C587C-0D59-4852-A39F-E015E4A7BAD0}" sibTransId="{A4DDC759-4C40-47A6-9131-1A607191C58E}"/>
    <dgm:cxn modelId="{8E1F26D0-0773-4BD4-8B05-B2FF84F5A71B}" srcId="{B0FCFD59-ACED-4AE7-9DBC-512DC03A0316}" destId="{DDE2DA51-F646-4101-B3CB-3898CA74FC0C}" srcOrd="2" destOrd="0" parTransId="{7D5A67C0-77C0-4FCD-860A-D069E1E65BC3}" sibTransId="{70C19960-DCBC-4626-9783-8F2CA8FB89D3}"/>
    <dgm:cxn modelId="{25DB7BF6-1F48-4BED-95BF-8580198EF61D}" type="presOf" srcId="{B0FCFD59-ACED-4AE7-9DBC-512DC03A0316}" destId="{84282EDE-7F18-4F67-81DB-5FD5BA827267}" srcOrd="0" destOrd="0" presId="urn:microsoft.com/office/officeart/2018/2/layout/IconVerticalSolidList"/>
    <dgm:cxn modelId="{97F2DD6C-A539-4E33-9B1E-703994C8E7BD}" type="presParOf" srcId="{84282EDE-7F18-4F67-81DB-5FD5BA827267}" destId="{18BFC452-595A-4768-9783-4B625377C11E}" srcOrd="0" destOrd="0" presId="urn:microsoft.com/office/officeart/2018/2/layout/IconVerticalSolidList"/>
    <dgm:cxn modelId="{BCE86E1E-D7B8-44E3-BBFA-670119C80A5A}" type="presParOf" srcId="{18BFC452-595A-4768-9783-4B625377C11E}" destId="{5E3DC168-9460-45C5-BB25-CA029F7B69AD}" srcOrd="0" destOrd="0" presId="urn:microsoft.com/office/officeart/2018/2/layout/IconVerticalSolidList"/>
    <dgm:cxn modelId="{0715C326-2612-45C0-A0AD-E0BC495C58DF}" type="presParOf" srcId="{18BFC452-595A-4768-9783-4B625377C11E}" destId="{A65E3793-24FC-41F9-A98B-E00B2DFAA82B}" srcOrd="1" destOrd="0" presId="urn:microsoft.com/office/officeart/2018/2/layout/IconVerticalSolidList"/>
    <dgm:cxn modelId="{71CB8DCC-1B1E-4EA9-AAFE-32796D60CB1D}" type="presParOf" srcId="{18BFC452-595A-4768-9783-4B625377C11E}" destId="{20F15A5C-53DF-4E71-AB9A-700D1BBC0688}" srcOrd="2" destOrd="0" presId="urn:microsoft.com/office/officeart/2018/2/layout/IconVerticalSolidList"/>
    <dgm:cxn modelId="{DD756003-5802-4DE5-B6FE-8BE128C772D2}" type="presParOf" srcId="{18BFC452-595A-4768-9783-4B625377C11E}" destId="{FA8CF882-8AA8-4117-970F-4CD465DEA8EC}" srcOrd="3" destOrd="0" presId="urn:microsoft.com/office/officeart/2018/2/layout/IconVerticalSolidList"/>
    <dgm:cxn modelId="{3240DFA3-CCB8-4A41-BD11-A175C80CE71E}" type="presParOf" srcId="{84282EDE-7F18-4F67-81DB-5FD5BA827267}" destId="{0C6614C8-4926-448E-BE11-89CA9FC4F6DB}" srcOrd="1" destOrd="0" presId="urn:microsoft.com/office/officeart/2018/2/layout/IconVerticalSolidList"/>
    <dgm:cxn modelId="{2C751FE7-B3C6-4E9E-B0D7-02867E6A6D3B}" type="presParOf" srcId="{84282EDE-7F18-4F67-81DB-5FD5BA827267}" destId="{B2A6E80B-76EC-4BD0-B984-A6C56EAB40A5}" srcOrd="2" destOrd="0" presId="urn:microsoft.com/office/officeart/2018/2/layout/IconVerticalSolidList"/>
    <dgm:cxn modelId="{97174621-B66C-4036-856C-DEBCD4E197AF}" type="presParOf" srcId="{B2A6E80B-76EC-4BD0-B984-A6C56EAB40A5}" destId="{4F2241DC-E841-4814-BCC4-05914E960902}" srcOrd="0" destOrd="0" presId="urn:microsoft.com/office/officeart/2018/2/layout/IconVerticalSolidList"/>
    <dgm:cxn modelId="{5A5D4DA9-6FDD-4179-B9CD-BF96BEFAE7BE}" type="presParOf" srcId="{B2A6E80B-76EC-4BD0-B984-A6C56EAB40A5}" destId="{BDB523D6-FCF3-40D6-86B1-A26E39B6D2B2}" srcOrd="1" destOrd="0" presId="urn:microsoft.com/office/officeart/2018/2/layout/IconVerticalSolidList"/>
    <dgm:cxn modelId="{B3DC43DE-C047-448B-8080-A7C303A4F026}" type="presParOf" srcId="{B2A6E80B-76EC-4BD0-B984-A6C56EAB40A5}" destId="{54510630-B5EE-4A84-A370-1E757761F4BC}" srcOrd="2" destOrd="0" presId="urn:microsoft.com/office/officeart/2018/2/layout/IconVerticalSolidList"/>
    <dgm:cxn modelId="{E3412A5D-80C3-43DB-AC6C-AB9BCDA330E0}" type="presParOf" srcId="{B2A6E80B-76EC-4BD0-B984-A6C56EAB40A5}" destId="{5DE4ECAD-C519-40E3-B604-2082600FCAA7}" srcOrd="3" destOrd="0" presId="urn:microsoft.com/office/officeart/2018/2/layout/IconVerticalSolidList"/>
    <dgm:cxn modelId="{03C237CE-6DDA-4912-AEF6-1E2E56033824}" type="presParOf" srcId="{84282EDE-7F18-4F67-81DB-5FD5BA827267}" destId="{18054AEB-BF3F-4055-9531-7AF46416838E}" srcOrd="3" destOrd="0" presId="urn:microsoft.com/office/officeart/2018/2/layout/IconVerticalSolidList"/>
    <dgm:cxn modelId="{7783C8A6-0D4A-4384-819F-BF8689FF90DA}" type="presParOf" srcId="{84282EDE-7F18-4F67-81DB-5FD5BA827267}" destId="{8C8DFD34-2DE3-467F-BDA1-828A85DB7D97}" srcOrd="4" destOrd="0" presId="urn:microsoft.com/office/officeart/2018/2/layout/IconVerticalSolidList"/>
    <dgm:cxn modelId="{C045AA0E-2900-4D4C-A8C4-E69698B98032}" type="presParOf" srcId="{8C8DFD34-2DE3-467F-BDA1-828A85DB7D97}" destId="{5F97EFC2-2610-42EB-8859-C6AB386B9889}" srcOrd="0" destOrd="0" presId="urn:microsoft.com/office/officeart/2018/2/layout/IconVerticalSolidList"/>
    <dgm:cxn modelId="{C882CA38-67B6-4CE2-8744-78F2C9206138}" type="presParOf" srcId="{8C8DFD34-2DE3-467F-BDA1-828A85DB7D97}" destId="{D786F7C1-6CBF-4EAC-9260-BA0CFDCFF961}" srcOrd="1" destOrd="0" presId="urn:microsoft.com/office/officeart/2018/2/layout/IconVerticalSolidList"/>
    <dgm:cxn modelId="{DA76F219-78CC-4575-B6ED-6F10AD625301}" type="presParOf" srcId="{8C8DFD34-2DE3-467F-BDA1-828A85DB7D97}" destId="{3DCE55D3-7B86-4A68-BB49-A4C4526843D9}" srcOrd="2" destOrd="0" presId="urn:microsoft.com/office/officeart/2018/2/layout/IconVerticalSolidList"/>
    <dgm:cxn modelId="{7AC5096A-97E4-43E9-A11D-B303B44C9E76}" type="presParOf" srcId="{8C8DFD34-2DE3-467F-BDA1-828A85DB7D97}" destId="{64E1CB8D-CC00-49FD-A5FB-F4E9424E90A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D08DEC-9302-4A5A-90B6-31B9D74EE36B}">
      <dsp:nvSpPr>
        <dsp:cNvPr id="0" name=""/>
        <dsp:cNvSpPr/>
      </dsp:nvSpPr>
      <dsp:spPr>
        <a:xfrm>
          <a:off x="679050" y="578168"/>
          <a:ext cx="1887187" cy="1887187"/>
        </a:xfrm>
        <a:prstGeom prst="ellipse">
          <a:avLst/>
        </a:prstGeom>
        <a:solidFill>
          <a:srgbClr val="6CC24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2DF6271-8F1A-452B-8138-FEF04D95A64F}">
      <dsp:nvSpPr>
        <dsp:cNvPr id="0" name=""/>
        <dsp:cNvSpPr/>
      </dsp:nvSpPr>
      <dsp:spPr>
        <a:xfrm>
          <a:off x="1081237" y="980356"/>
          <a:ext cx="1082812" cy="1082812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F0EB45C-6395-475B-8F8F-0123683FB9E4}">
      <dsp:nvSpPr>
        <dsp:cNvPr id="0" name=""/>
        <dsp:cNvSpPr/>
      </dsp:nvSpPr>
      <dsp:spPr>
        <a:xfrm>
          <a:off x="75768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>
              <a:latin typeface="Gill Sans Nova Light" panose="020B0302020104020203" pitchFamily="34" charset="0"/>
            </a:rPr>
            <a:t>Eye sensitivity peaks in green range</a:t>
          </a:r>
        </a:p>
      </dsp:txBody>
      <dsp:txXfrm>
        <a:off x="75768" y="3053169"/>
        <a:ext cx="3093750" cy="720000"/>
      </dsp:txXfrm>
    </dsp:sp>
    <dsp:sp modelId="{DA2A5BDD-7833-42BD-8360-047D662C6BFD}">
      <dsp:nvSpPr>
        <dsp:cNvPr id="0" name=""/>
        <dsp:cNvSpPr/>
      </dsp:nvSpPr>
      <dsp:spPr>
        <a:xfrm>
          <a:off x="4314206" y="578168"/>
          <a:ext cx="1887187" cy="1887187"/>
        </a:xfrm>
        <a:prstGeom prst="ellipse">
          <a:avLst/>
        </a:prstGeom>
        <a:solidFill>
          <a:srgbClr val="6CC24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4D1D08C-ADFD-4839-8729-A51EBA906756}">
      <dsp:nvSpPr>
        <dsp:cNvPr id="0" name=""/>
        <dsp:cNvSpPr/>
      </dsp:nvSpPr>
      <dsp:spPr>
        <a:xfrm>
          <a:off x="4716393" y="980356"/>
          <a:ext cx="1082812" cy="108281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D2607D5-A42C-48F0-8E15-C7D017B9F894}">
      <dsp:nvSpPr>
        <dsp:cNvPr id="0" name=""/>
        <dsp:cNvSpPr/>
      </dsp:nvSpPr>
      <dsp:spPr>
        <a:xfrm>
          <a:off x="3710925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>
              <a:latin typeface="Gill Sans Nova Light" panose="020B0302020104020203" pitchFamily="34" charset="0"/>
            </a:rPr>
            <a:t>Poor lighting reduces performance</a:t>
          </a:r>
        </a:p>
      </dsp:txBody>
      <dsp:txXfrm>
        <a:off x="3710925" y="3053169"/>
        <a:ext cx="3093750" cy="720000"/>
      </dsp:txXfrm>
    </dsp:sp>
    <dsp:sp modelId="{A76883B8-F661-4DA9-93C3-58E71A12C01D}">
      <dsp:nvSpPr>
        <dsp:cNvPr id="0" name=""/>
        <dsp:cNvSpPr/>
      </dsp:nvSpPr>
      <dsp:spPr>
        <a:xfrm>
          <a:off x="7949362" y="578168"/>
          <a:ext cx="1887187" cy="1887187"/>
        </a:xfrm>
        <a:prstGeom prst="ellipse">
          <a:avLst/>
        </a:prstGeom>
        <a:solidFill>
          <a:srgbClr val="6CC24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C842E8D-D8E0-4F0B-B425-29B4381FD5E5}">
      <dsp:nvSpPr>
        <dsp:cNvPr id="0" name=""/>
        <dsp:cNvSpPr/>
      </dsp:nvSpPr>
      <dsp:spPr>
        <a:xfrm>
          <a:off x="8351550" y="980356"/>
          <a:ext cx="1082812" cy="108281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A935B05-DE63-484F-9C01-45AB6A42C8E8}">
      <dsp:nvSpPr>
        <dsp:cNvPr id="0" name=""/>
        <dsp:cNvSpPr/>
      </dsp:nvSpPr>
      <dsp:spPr>
        <a:xfrm>
          <a:off x="7346081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>
              <a:latin typeface="Gill Sans Nova Light" panose="020B0302020104020203" pitchFamily="34" charset="0"/>
            </a:rPr>
            <a:t>Good lighting improves accuracy + safety</a:t>
          </a:r>
        </a:p>
      </dsp:txBody>
      <dsp:txXfrm>
        <a:off x="7346081" y="3053169"/>
        <a:ext cx="3093750" cy="7200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BFB3B-DA72-477C-8D57-6E62188E8A49}">
      <dsp:nvSpPr>
        <dsp:cNvPr id="0" name=""/>
        <dsp:cNvSpPr/>
      </dsp:nvSpPr>
      <dsp:spPr>
        <a:xfrm>
          <a:off x="2044800" y="375668"/>
          <a:ext cx="2196000" cy="2196000"/>
        </a:xfrm>
        <a:prstGeom prst="ellipse">
          <a:avLst/>
        </a:prstGeom>
        <a:solidFill>
          <a:srgbClr val="6CC24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514DF2-2B0C-4986-A52C-59CACF12C383}">
      <dsp:nvSpPr>
        <dsp:cNvPr id="0" name=""/>
        <dsp:cNvSpPr/>
      </dsp:nvSpPr>
      <dsp:spPr>
        <a:xfrm>
          <a:off x="2512800" y="843669"/>
          <a:ext cx="1260000" cy="126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DA2981-1D4F-4514-9040-18C872E48FBF}">
      <dsp:nvSpPr>
        <dsp:cNvPr id="0" name=""/>
        <dsp:cNvSpPr/>
      </dsp:nvSpPr>
      <dsp:spPr>
        <a:xfrm>
          <a:off x="1342800" y="3255669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>
              <a:latin typeface="Gill Sans Nova Light" panose="020B0302020104020203" pitchFamily="34" charset="0"/>
            </a:rPr>
            <a:t>IECC 2021 Energy Code applies to most projects</a:t>
          </a:r>
        </a:p>
      </dsp:txBody>
      <dsp:txXfrm>
        <a:off x="1342800" y="3255669"/>
        <a:ext cx="3600000" cy="720000"/>
      </dsp:txXfrm>
    </dsp:sp>
    <dsp:sp modelId="{9BE70D1C-7F89-407F-A91D-4D30F5EACD20}">
      <dsp:nvSpPr>
        <dsp:cNvPr id="0" name=""/>
        <dsp:cNvSpPr/>
      </dsp:nvSpPr>
      <dsp:spPr>
        <a:xfrm>
          <a:off x="6274800" y="375668"/>
          <a:ext cx="2196000" cy="2196000"/>
        </a:xfrm>
        <a:prstGeom prst="ellipse">
          <a:avLst/>
        </a:prstGeom>
        <a:solidFill>
          <a:srgbClr val="6CC24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130782-1192-436D-AF19-585D32C85597}">
      <dsp:nvSpPr>
        <dsp:cNvPr id="0" name=""/>
        <dsp:cNvSpPr/>
      </dsp:nvSpPr>
      <dsp:spPr>
        <a:xfrm>
          <a:off x="6742800" y="843669"/>
          <a:ext cx="1260000" cy="126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724A92-8F6B-49AC-BE67-40313D24584F}">
      <dsp:nvSpPr>
        <dsp:cNvPr id="0" name=""/>
        <dsp:cNvSpPr/>
      </dsp:nvSpPr>
      <dsp:spPr>
        <a:xfrm>
          <a:off x="5572800" y="3255669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>
              <a:latin typeface="Gill Sans Nova Light" panose="020B0302020104020203" pitchFamily="34" charset="0"/>
            </a:rPr>
            <a:t>Sets max </a:t>
          </a:r>
          <a:br>
            <a:rPr lang="en-US" sz="2300" kern="1200">
              <a:latin typeface="Gill Sans Nova Light" panose="020B0302020104020203" pitchFamily="34" charset="0"/>
            </a:rPr>
          </a:br>
          <a:r>
            <a:rPr lang="en-US" sz="2300" kern="1200">
              <a:latin typeface="Gill Sans Nova Light" panose="020B0302020104020203" pitchFamily="34" charset="0"/>
            </a:rPr>
            <a:t>lighting power</a:t>
          </a:r>
        </a:p>
      </dsp:txBody>
      <dsp:txXfrm>
        <a:off x="5572800" y="3255669"/>
        <a:ext cx="3600000" cy="7200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380258-8DFF-4A66-BDDE-61D29280D226}">
      <dsp:nvSpPr>
        <dsp:cNvPr id="0" name=""/>
        <dsp:cNvSpPr/>
      </dsp:nvSpPr>
      <dsp:spPr>
        <a:xfrm>
          <a:off x="2044800" y="375668"/>
          <a:ext cx="2196000" cy="2196000"/>
        </a:xfrm>
        <a:prstGeom prst="ellipse">
          <a:avLst/>
        </a:prstGeom>
        <a:solidFill>
          <a:srgbClr val="6CC24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5DEA5D-FB90-45CA-8A32-0E4E92172141}">
      <dsp:nvSpPr>
        <dsp:cNvPr id="0" name=""/>
        <dsp:cNvSpPr/>
      </dsp:nvSpPr>
      <dsp:spPr>
        <a:xfrm>
          <a:off x="2512800" y="843669"/>
          <a:ext cx="1260000" cy="126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2A4EB7-60A5-4964-9949-485A3DE9B7BA}">
      <dsp:nvSpPr>
        <dsp:cNvPr id="0" name=""/>
        <dsp:cNvSpPr/>
      </dsp:nvSpPr>
      <dsp:spPr>
        <a:xfrm>
          <a:off x="1342800" y="3255669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>
              <a:latin typeface="Gill Sans Nova Light" panose="020B0302020104020203" pitchFamily="34" charset="0"/>
            </a:rPr>
            <a:t>Many buildings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>
              <a:latin typeface="Gill Sans Nova Light" panose="020B0302020104020203" pitchFamily="34" charset="0"/>
            </a:rPr>
            <a:t>exceed code</a:t>
          </a:r>
        </a:p>
      </dsp:txBody>
      <dsp:txXfrm>
        <a:off x="1342800" y="3255669"/>
        <a:ext cx="3600000" cy="720000"/>
      </dsp:txXfrm>
    </dsp:sp>
    <dsp:sp modelId="{EA7B53DF-02EE-49DD-A4E4-D67FEBBA8060}">
      <dsp:nvSpPr>
        <dsp:cNvPr id="0" name=""/>
        <dsp:cNvSpPr/>
      </dsp:nvSpPr>
      <dsp:spPr>
        <a:xfrm>
          <a:off x="6274800" y="375668"/>
          <a:ext cx="2196000" cy="2196000"/>
        </a:xfrm>
        <a:prstGeom prst="ellipse">
          <a:avLst/>
        </a:prstGeom>
        <a:solidFill>
          <a:srgbClr val="6CC24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4E3D07-047E-4B87-852F-0F4595012C86}">
      <dsp:nvSpPr>
        <dsp:cNvPr id="0" name=""/>
        <dsp:cNvSpPr/>
      </dsp:nvSpPr>
      <dsp:spPr>
        <a:xfrm>
          <a:off x="6742800" y="843669"/>
          <a:ext cx="1260000" cy="126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B6C315-8240-4FDB-8945-17AFFD43E942}">
      <dsp:nvSpPr>
        <dsp:cNvPr id="0" name=""/>
        <dsp:cNvSpPr/>
      </dsp:nvSpPr>
      <dsp:spPr>
        <a:xfrm>
          <a:off x="5572800" y="3255669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>
              <a:latin typeface="Gill Sans Nova Light" panose="020B0302020104020203" pitchFamily="34" charset="0"/>
            </a:rPr>
            <a:t>Retrofits reduce usage</a:t>
          </a:r>
        </a:p>
      </dsp:txBody>
      <dsp:txXfrm>
        <a:off x="5572800" y="3255669"/>
        <a:ext cx="3600000" cy="7200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55E999-B9FE-4C33-B30C-762E30075DE2}">
      <dsp:nvSpPr>
        <dsp:cNvPr id="0" name=""/>
        <dsp:cNvSpPr/>
      </dsp:nvSpPr>
      <dsp:spPr>
        <a:xfrm>
          <a:off x="0" y="707092"/>
          <a:ext cx="10515600" cy="1305401"/>
        </a:xfrm>
        <a:prstGeom prst="roundRect">
          <a:avLst>
            <a:gd name="adj" fmla="val 10000"/>
          </a:avLst>
        </a:prstGeom>
        <a:solidFill>
          <a:srgbClr val="0072C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7271AA-157A-43BC-A6C1-FD63E012E47A}">
      <dsp:nvSpPr>
        <dsp:cNvPr id="0" name=""/>
        <dsp:cNvSpPr/>
      </dsp:nvSpPr>
      <dsp:spPr>
        <a:xfrm>
          <a:off x="394883" y="1000807"/>
          <a:ext cx="717970" cy="71797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538F80-65E5-451A-A190-5F5BE8DE69E6}">
      <dsp:nvSpPr>
        <dsp:cNvPr id="0" name=""/>
        <dsp:cNvSpPr/>
      </dsp:nvSpPr>
      <dsp:spPr>
        <a:xfrm>
          <a:off x="1507738" y="707092"/>
          <a:ext cx="9007861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err="1">
              <a:solidFill>
                <a:schemeClr val="bg1"/>
              </a:solidFill>
              <a:latin typeface="Gill Sans Nova Medium" panose="020B0602020204020203" pitchFamily="34" charset="0"/>
            </a:rPr>
            <a:t>Wattsmart</a:t>
          </a:r>
          <a:r>
            <a:rPr lang="en-US" sz="2500" kern="1200">
              <a:solidFill>
                <a:schemeClr val="bg1"/>
              </a:solidFill>
              <a:latin typeface="Gill Sans Nova Medium" panose="020B0602020204020203" pitchFamily="34" charset="0"/>
            </a:rPr>
            <a:t> utility rebates</a:t>
          </a:r>
        </a:p>
      </dsp:txBody>
      <dsp:txXfrm>
        <a:off x="1507738" y="707092"/>
        <a:ext cx="9007861" cy="1305401"/>
      </dsp:txXfrm>
    </dsp:sp>
    <dsp:sp modelId="{A92D4DFD-88B3-4FF6-8BB8-DA8901C0CF8B}">
      <dsp:nvSpPr>
        <dsp:cNvPr id="0" name=""/>
        <dsp:cNvSpPr/>
      </dsp:nvSpPr>
      <dsp:spPr>
        <a:xfrm>
          <a:off x="0" y="2338844"/>
          <a:ext cx="10515600" cy="1305401"/>
        </a:xfrm>
        <a:prstGeom prst="roundRect">
          <a:avLst>
            <a:gd name="adj" fmla="val 10000"/>
          </a:avLst>
        </a:prstGeom>
        <a:solidFill>
          <a:srgbClr val="0072C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608508-F5DC-4D84-A00D-E657E1532011}">
      <dsp:nvSpPr>
        <dsp:cNvPr id="0" name=""/>
        <dsp:cNvSpPr/>
      </dsp:nvSpPr>
      <dsp:spPr>
        <a:xfrm>
          <a:off x="394883" y="2632559"/>
          <a:ext cx="717970" cy="71797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7332A6-FD9D-4901-8F20-AF44DB3171E0}">
      <dsp:nvSpPr>
        <dsp:cNvPr id="0" name=""/>
        <dsp:cNvSpPr/>
      </dsp:nvSpPr>
      <dsp:spPr>
        <a:xfrm>
          <a:off x="1507738" y="2338844"/>
          <a:ext cx="9007861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chemeClr val="bg1"/>
              </a:solidFill>
              <a:latin typeface="Gill Sans Nova Medium" panose="020B0602020204020203" pitchFamily="34" charset="0"/>
            </a:rPr>
            <a:t>Faster ROI</a:t>
          </a:r>
        </a:p>
      </dsp:txBody>
      <dsp:txXfrm>
        <a:off x="1507738" y="2338844"/>
        <a:ext cx="9007861" cy="13054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B23EB7-4577-46A6-B9D1-22AF7BC93850}">
      <dsp:nvSpPr>
        <dsp:cNvPr id="0" name=""/>
        <dsp:cNvSpPr/>
      </dsp:nvSpPr>
      <dsp:spPr>
        <a:xfrm>
          <a:off x="2044800" y="375668"/>
          <a:ext cx="2196000" cy="2196000"/>
        </a:xfrm>
        <a:prstGeom prst="ellipse">
          <a:avLst/>
        </a:prstGeom>
        <a:solidFill>
          <a:srgbClr val="6CC24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BA1F35-DEA5-4B62-B5D0-5B42BA31D52A}">
      <dsp:nvSpPr>
        <dsp:cNvPr id="0" name=""/>
        <dsp:cNvSpPr/>
      </dsp:nvSpPr>
      <dsp:spPr>
        <a:xfrm>
          <a:off x="2512800" y="843669"/>
          <a:ext cx="1260000" cy="126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429AA7-AF9C-4261-9124-09DC3EB03FCF}">
      <dsp:nvSpPr>
        <dsp:cNvPr id="0" name=""/>
        <dsp:cNvSpPr/>
      </dsp:nvSpPr>
      <dsp:spPr>
        <a:xfrm>
          <a:off x="1342800" y="3255669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>
              <a:latin typeface="Gill Sans Nova Light" panose="020B0302020104020203" pitchFamily="34" charset="0"/>
            </a:rPr>
            <a:t>Total light output from a source</a:t>
          </a:r>
        </a:p>
      </dsp:txBody>
      <dsp:txXfrm>
        <a:off x="1342800" y="3255669"/>
        <a:ext cx="3600000" cy="720000"/>
      </dsp:txXfrm>
    </dsp:sp>
    <dsp:sp modelId="{01670E31-AF57-4DEC-BF61-548BA0CFA51C}">
      <dsp:nvSpPr>
        <dsp:cNvPr id="0" name=""/>
        <dsp:cNvSpPr/>
      </dsp:nvSpPr>
      <dsp:spPr>
        <a:xfrm>
          <a:off x="6274800" y="375668"/>
          <a:ext cx="2196000" cy="2196000"/>
        </a:xfrm>
        <a:prstGeom prst="ellipse">
          <a:avLst/>
        </a:prstGeom>
        <a:solidFill>
          <a:srgbClr val="6CC24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B5D7E6-3ACB-45FB-9689-84290F6F39D6}">
      <dsp:nvSpPr>
        <dsp:cNvPr id="0" name=""/>
        <dsp:cNvSpPr/>
      </dsp:nvSpPr>
      <dsp:spPr>
        <a:xfrm>
          <a:off x="6742800" y="843669"/>
          <a:ext cx="1260000" cy="126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823374-25E1-46D2-9AF6-3D960DA8E89D}">
      <dsp:nvSpPr>
        <dsp:cNvPr id="0" name=""/>
        <dsp:cNvSpPr/>
      </dsp:nvSpPr>
      <dsp:spPr>
        <a:xfrm>
          <a:off x="5572800" y="3255669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>
              <a:latin typeface="Gill Sans Nova Light" panose="020B0302020104020203" pitchFamily="34" charset="0"/>
            </a:rPr>
            <a:t>Higher lumens = brighter source</a:t>
          </a:r>
        </a:p>
      </dsp:txBody>
      <dsp:txXfrm>
        <a:off x="5572800" y="3255669"/>
        <a:ext cx="36000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18834-0A8C-4F73-A540-7F635C944307}">
      <dsp:nvSpPr>
        <dsp:cNvPr id="0" name=""/>
        <dsp:cNvSpPr/>
      </dsp:nvSpPr>
      <dsp:spPr>
        <a:xfrm>
          <a:off x="0" y="865269"/>
          <a:ext cx="10878672" cy="1216800"/>
        </a:xfrm>
        <a:prstGeom prst="roundRect">
          <a:avLst/>
        </a:prstGeom>
        <a:solidFill>
          <a:srgbClr val="0072C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>
              <a:latin typeface="Gill Sans Nova Medium" panose="020B0602020204020203" pitchFamily="34" charset="0"/>
            </a:rPr>
            <a:t>Light level on a surface</a:t>
          </a:r>
        </a:p>
      </dsp:txBody>
      <dsp:txXfrm>
        <a:off x="59399" y="924668"/>
        <a:ext cx="10759874" cy="1098002"/>
      </dsp:txXfrm>
    </dsp:sp>
    <dsp:sp modelId="{EE7B1BD3-A249-4E06-9E6D-E3C43369F72A}">
      <dsp:nvSpPr>
        <dsp:cNvPr id="0" name=""/>
        <dsp:cNvSpPr/>
      </dsp:nvSpPr>
      <dsp:spPr>
        <a:xfrm>
          <a:off x="0" y="2269269"/>
          <a:ext cx="10878672" cy="1216800"/>
        </a:xfrm>
        <a:prstGeom prst="roundRect">
          <a:avLst/>
        </a:prstGeom>
        <a:solidFill>
          <a:srgbClr val="6CC24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>
              <a:latin typeface="Gill Sans Nova Medium" panose="020B0602020204020203" pitchFamily="34" charset="0"/>
            </a:rPr>
            <a:t>1 footcandle = 1 lumen per square foot</a:t>
          </a:r>
        </a:p>
      </dsp:txBody>
      <dsp:txXfrm>
        <a:off x="59399" y="2328668"/>
        <a:ext cx="10759874" cy="10980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F038E-00BA-467C-B0AE-CFB78233F51A}">
      <dsp:nvSpPr>
        <dsp:cNvPr id="0" name=""/>
        <dsp:cNvSpPr/>
      </dsp:nvSpPr>
      <dsp:spPr>
        <a:xfrm>
          <a:off x="679050" y="578168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rgbClr val="6CC24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8E2BC6-B948-41E6-8C4B-8ADEC080047D}">
      <dsp:nvSpPr>
        <dsp:cNvPr id="0" name=""/>
        <dsp:cNvSpPr/>
      </dsp:nvSpPr>
      <dsp:spPr>
        <a:xfrm>
          <a:off x="1081237" y="980356"/>
          <a:ext cx="1082812" cy="108281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3E01EB-F50A-48ED-87E4-916E8A901399}">
      <dsp:nvSpPr>
        <dsp:cNvPr id="0" name=""/>
        <dsp:cNvSpPr/>
      </dsp:nvSpPr>
      <dsp:spPr>
        <a:xfrm>
          <a:off x="75768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>
              <a:latin typeface="Gill Sans Nova Light" panose="020B0302020104020203" pitchFamily="34" charset="0"/>
            </a:rPr>
            <a:t>Watts = energy used</a:t>
          </a:r>
        </a:p>
      </dsp:txBody>
      <dsp:txXfrm>
        <a:off x="75768" y="3053169"/>
        <a:ext cx="3093750" cy="720000"/>
      </dsp:txXfrm>
    </dsp:sp>
    <dsp:sp modelId="{AFDD516D-4377-49FD-BF16-59C0C872FC42}">
      <dsp:nvSpPr>
        <dsp:cNvPr id="0" name=""/>
        <dsp:cNvSpPr/>
      </dsp:nvSpPr>
      <dsp:spPr>
        <a:xfrm>
          <a:off x="4314206" y="578168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rgbClr val="6CC24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288796-6A5B-43F4-8A70-004CAA4D8A9C}">
      <dsp:nvSpPr>
        <dsp:cNvPr id="0" name=""/>
        <dsp:cNvSpPr/>
      </dsp:nvSpPr>
      <dsp:spPr>
        <a:xfrm>
          <a:off x="4716393" y="980356"/>
          <a:ext cx="1082812" cy="108281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C6D915-A04F-4D93-8AC2-271B8316448D}">
      <dsp:nvSpPr>
        <dsp:cNvPr id="0" name=""/>
        <dsp:cNvSpPr/>
      </dsp:nvSpPr>
      <dsp:spPr>
        <a:xfrm>
          <a:off x="3710925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>
              <a:latin typeface="Gill Sans Nova Light" panose="020B0302020104020203" pitchFamily="34" charset="0"/>
            </a:rPr>
            <a:t>Lumens = light produced</a:t>
          </a:r>
        </a:p>
      </dsp:txBody>
      <dsp:txXfrm>
        <a:off x="3710925" y="3053169"/>
        <a:ext cx="3093750" cy="720000"/>
      </dsp:txXfrm>
    </dsp:sp>
    <dsp:sp modelId="{3D98DCC6-CDD5-45E2-9E32-A0FCBD6A12FA}">
      <dsp:nvSpPr>
        <dsp:cNvPr id="0" name=""/>
        <dsp:cNvSpPr/>
      </dsp:nvSpPr>
      <dsp:spPr>
        <a:xfrm>
          <a:off x="7949362" y="578168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rgbClr val="6CC24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0FB28E-D367-4308-9A39-C39F4769FE54}">
      <dsp:nvSpPr>
        <dsp:cNvPr id="0" name=""/>
        <dsp:cNvSpPr/>
      </dsp:nvSpPr>
      <dsp:spPr>
        <a:xfrm>
          <a:off x="8351550" y="980356"/>
          <a:ext cx="1082812" cy="108281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29368F-D16D-4F0D-A08C-11C689112E9C}">
      <dsp:nvSpPr>
        <dsp:cNvPr id="0" name=""/>
        <dsp:cNvSpPr/>
      </dsp:nvSpPr>
      <dsp:spPr>
        <a:xfrm>
          <a:off x="7346081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>
              <a:latin typeface="Gill Sans Nova Light" panose="020B0302020104020203" pitchFamily="34" charset="0"/>
            </a:rPr>
            <a:t>Key Idea:</a:t>
          </a:r>
          <a:br>
            <a:rPr lang="en-US" sz="1500" kern="1200">
              <a:latin typeface="Gill Sans Nova Light" panose="020B0302020104020203" pitchFamily="34" charset="0"/>
            </a:rPr>
          </a:br>
          <a:r>
            <a:rPr lang="en-US" sz="1500" kern="1200">
              <a:latin typeface="Gill Sans Nova Light" panose="020B0302020104020203" pitchFamily="34" charset="0"/>
            </a:rPr>
            <a:t>👉 More lumens with fewer watts = better</a:t>
          </a:r>
        </a:p>
      </dsp:txBody>
      <dsp:txXfrm>
        <a:off x="7346081" y="3053169"/>
        <a:ext cx="309375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99B180-ED15-45D4-97E7-510A1AEDBD24}">
      <dsp:nvSpPr>
        <dsp:cNvPr id="0" name=""/>
        <dsp:cNvSpPr/>
      </dsp:nvSpPr>
      <dsp:spPr>
        <a:xfrm>
          <a:off x="0" y="31779"/>
          <a:ext cx="10515600" cy="983384"/>
        </a:xfrm>
        <a:prstGeom prst="roundRect">
          <a:avLst/>
        </a:prstGeom>
        <a:solidFill>
          <a:srgbClr val="0072C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>
              <a:latin typeface="Gill Sans Nova Medium" panose="020B0602020204020203" pitchFamily="34" charset="0"/>
            </a:rPr>
            <a:t>Efficacy: lumens per watt</a:t>
          </a:r>
        </a:p>
      </dsp:txBody>
      <dsp:txXfrm>
        <a:off x="48005" y="79784"/>
        <a:ext cx="10419590" cy="887374"/>
      </dsp:txXfrm>
    </dsp:sp>
    <dsp:sp modelId="{EC2FA511-ED8A-4348-91ED-8704E45D68F3}">
      <dsp:nvSpPr>
        <dsp:cNvPr id="0" name=""/>
        <dsp:cNvSpPr/>
      </dsp:nvSpPr>
      <dsp:spPr>
        <a:xfrm>
          <a:off x="0" y="1133244"/>
          <a:ext cx="10515600" cy="983384"/>
        </a:xfrm>
        <a:prstGeom prst="roundRect">
          <a:avLst/>
        </a:prstGeom>
        <a:solidFill>
          <a:srgbClr val="6CC24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>
              <a:latin typeface="Gill Sans Nova Medium" panose="020B0602020204020203" pitchFamily="34" charset="0"/>
            </a:rPr>
            <a:t>Incandescent: ~10–15 </a:t>
          </a:r>
          <a:r>
            <a:rPr lang="en-US" sz="4100" kern="1200" err="1">
              <a:latin typeface="Gill Sans Nova Medium" panose="020B0602020204020203" pitchFamily="34" charset="0"/>
            </a:rPr>
            <a:t>lm</a:t>
          </a:r>
          <a:r>
            <a:rPr lang="en-US" sz="4100" kern="1200">
              <a:latin typeface="Gill Sans Nova Medium" panose="020B0602020204020203" pitchFamily="34" charset="0"/>
            </a:rPr>
            <a:t>/W</a:t>
          </a:r>
        </a:p>
      </dsp:txBody>
      <dsp:txXfrm>
        <a:off x="48005" y="1181249"/>
        <a:ext cx="10419590" cy="887374"/>
      </dsp:txXfrm>
    </dsp:sp>
    <dsp:sp modelId="{0AF13422-F878-4B40-860A-CB2C79CFA216}">
      <dsp:nvSpPr>
        <dsp:cNvPr id="0" name=""/>
        <dsp:cNvSpPr/>
      </dsp:nvSpPr>
      <dsp:spPr>
        <a:xfrm>
          <a:off x="0" y="2234709"/>
          <a:ext cx="10515600" cy="983384"/>
        </a:xfrm>
        <a:prstGeom prst="roundRect">
          <a:avLst/>
        </a:prstGeom>
        <a:solidFill>
          <a:srgbClr val="F2A9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>
              <a:latin typeface="Gill Sans Nova Medium" panose="020B0602020204020203" pitchFamily="34" charset="0"/>
            </a:rPr>
            <a:t>Fluorescent: ~60–90 </a:t>
          </a:r>
          <a:r>
            <a:rPr lang="en-US" sz="4100" kern="1200" err="1">
              <a:latin typeface="Gill Sans Nova Medium" panose="020B0602020204020203" pitchFamily="34" charset="0"/>
            </a:rPr>
            <a:t>lm</a:t>
          </a:r>
          <a:r>
            <a:rPr lang="en-US" sz="4100" kern="1200">
              <a:latin typeface="Gill Sans Nova Medium" panose="020B0602020204020203" pitchFamily="34" charset="0"/>
            </a:rPr>
            <a:t>/W</a:t>
          </a:r>
        </a:p>
      </dsp:txBody>
      <dsp:txXfrm>
        <a:off x="48005" y="2282714"/>
        <a:ext cx="10419590" cy="887374"/>
      </dsp:txXfrm>
    </dsp:sp>
    <dsp:sp modelId="{5C8EBE5B-76DF-4982-815B-B409983CE35A}">
      <dsp:nvSpPr>
        <dsp:cNvPr id="0" name=""/>
        <dsp:cNvSpPr/>
      </dsp:nvSpPr>
      <dsp:spPr>
        <a:xfrm>
          <a:off x="0" y="3336174"/>
          <a:ext cx="10515600" cy="983384"/>
        </a:xfrm>
        <a:prstGeom prst="roundRect">
          <a:avLst/>
        </a:prstGeom>
        <a:solidFill>
          <a:srgbClr val="FF82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>
              <a:latin typeface="Gill Sans Nova Medium" panose="020B0602020204020203" pitchFamily="34" charset="0"/>
            </a:rPr>
            <a:t>LED: 120–200 </a:t>
          </a:r>
          <a:r>
            <a:rPr lang="en-US" sz="4100" kern="1200" err="1">
              <a:latin typeface="Gill Sans Nova Medium" panose="020B0602020204020203" pitchFamily="34" charset="0"/>
            </a:rPr>
            <a:t>lm</a:t>
          </a:r>
          <a:r>
            <a:rPr lang="en-US" sz="4100" kern="1200">
              <a:latin typeface="Gill Sans Nova Medium" panose="020B0602020204020203" pitchFamily="34" charset="0"/>
            </a:rPr>
            <a:t>/W</a:t>
          </a:r>
        </a:p>
      </dsp:txBody>
      <dsp:txXfrm>
        <a:off x="48005" y="3384179"/>
        <a:ext cx="10419590" cy="88737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7D06D4-4761-45B9-8451-3D6251BDBFC4}">
      <dsp:nvSpPr>
        <dsp:cNvPr id="0" name=""/>
        <dsp:cNvSpPr/>
      </dsp:nvSpPr>
      <dsp:spPr>
        <a:xfrm>
          <a:off x="0" y="707092"/>
          <a:ext cx="10515600" cy="1305401"/>
        </a:xfrm>
        <a:prstGeom prst="roundRect">
          <a:avLst>
            <a:gd name="adj" fmla="val 10000"/>
          </a:avLst>
        </a:prstGeom>
        <a:solidFill>
          <a:srgbClr val="6CC24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A69F71-5E01-45E7-951A-5CD4B6CBFD74}">
      <dsp:nvSpPr>
        <dsp:cNvPr id="0" name=""/>
        <dsp:cNvSpPr/>
      </dsp:nvSpPr>
      <dsp:spPr>
        <a:xfrm>
          <a:off x="394883" y="1000807"/>
          <a:ext cx="717970" cy="71797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CE8563-1B64-4DE1-821E-E9D1BB082A90}">
      <dsp:nvSpPr>
        <dsp:cNvPr id="0" name=""/>
        <dsp:cNvSpPr/>
      </dsp:nvSpPr>
      <dsp:spPr>
        <a:xfrm>
          <a:off x="1507738" y="707092"/>
          <a:ext cx="9007861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Gill Sans Nova Light" panose="020B0302020104020203" pitchFamily="34" charset="0"/>
            </a:rPr>
            <a:t>Lamps in enclosed fixtures usually have reduced life</a:t>
          </a:r>
        </a:p>
      </dsp:txBody>
      <dsp:txXfrm>
        <a:off x="1507738" y="707092"/>
        <a:ext cx="9007861" cy="1305401"/>
      </dsp:txXfrm>
    </dsp:sp>
    <dsp:sp modelId="{B1A8CD9C-B99C-4EC4-B5E3-E46E6D00A3E4}">
      <dsp:nvSpPr>
        <dsp:cNvPr id="0" name=""/>
        <dsp:cNvSpPr/>
      </dsp:nvSpPr>
      <dsp:spPr>
        <a:xfrm>
          <a:off x="0" y="2338844"/>
          <a:ext cx="10515600" cy="1305401"/>
        </a:xfrm>
        <a:prstGeom prst="roundRect">
          <a:avLst>
            <a:gd name="adj" fmla="val 10000"/>
          </a:avLst>
        </a:prstGeom>
        <a:solidFill>
          <a:srgbClr val="6CC24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E80047-C5DA-4174-A6A8-E9C2E9A7FDF3}">
      <dsp:nvSpPr>
        <dsp:cNvPr id="0" name=""/>
        <dsp:cNvSpPr/>
      </dsp:nvSpPr>
      <dsp:spPr>
        <a:xfrm>
          <a:off x="394883" y="2632559"/>
          <a:ext cx="717970" cy="71797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E17EC0-23D1-4659-A954-F940C6246F74}">
      <dsp:nvSpPr>
        <dsp:cNvPr id="0" name=""/>
        <dsp:cNvSpPr/>
      </dsp:nvSpPr>
      <dsp:spPr>
        <a:xfrm>
          <a:off x="1507738" y="2338844"/>
          <a:ext cx="9007861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Gill Sans Nova Light" panose="020B0302020104020203" pitchFamily="34" charset="0"/>
            </a:rPr>
            <a:t>High ambient temperatures</a:t>
          </a:r>
        </a:p>
      </dsp:txBody>
      <dsp:txXfrm>
        <a:off x="1507738" y="2338844"/>
        <a:ext cx="9007861" cy="130540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58988B-73DB-4D2D-AB7D-A6CB4FDF7B03}">
      <dsp:nvSpPr>
        <dsp:cNvPr id="0" name=""/>
        <dsp:cNvSpPr/>
      </dsp:nvSpPr>
      <dsp:spPr>
        <a:xfrm>
          <a:off x="1283" y="507350"/>
          <a:ext cx="4505585" cy="2861046"/>
        </a:xfrm>
        <a:prstGeom prst="roundRect">
          <a:avLst>
            <a:gd name="adj" fmla="val 10000"/>
          </a:avLst>
        </a:prstGeom>
        <a:solidFill>
          <a:srgbClr val="6CC24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BA4AD2E-66BA-4F66-A961-4FEA4A0D8CDD}">
      <dsp:nvSpPr>
        <dsp:cNvPr id="0" name=""/>
        <dsp:cNvSpPr/>
      </dsp:nvSpPr>
      <dsp:spPr>
        <a:xfrm>
          <a:off x="501904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2A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>
              <a:latin typeface="Gill Sans Nova Light" panose="020B0302020104020203" pitchFamily="34" charset="0"/>
            </a:rPr>
            <a:t>Higher = Wider Spread</a:t>
          </a:r>
        </a:p>
      </dsp:txBody>
      <dsp:txXfrm>
        <a:off x="585701" y="1066737"/>
        <a:ext cx="4337991" cy="2693452"/>
      </dsp:txXfrm>
    </dsp:sp>
    <dsp:sp modelId="{08D83D76-98E0-4615-AA1A-AF5B51C37BED}">
      <dsp:nvSpPr>
        <dsp:cNvPr id="0" name=""/>
        <dsp:cNvSpPr/>
      </dsp:nvSpPr>
      <dsp:spPr>
        <a:xfrm>
          <a:off x="5508110" y="507350"/>
          <a:ext cx="4505585" cy="2861046"/>
        </a:xfrm>
        <a:prstGeom prst="roundRect">
          <a:avLst>
            <a:gd name="adj" fmla="val 10000"/>
          </a:avLst>
        </a:prstGeom>
        <a:solidFill>
          <a:srgbClr val="6CC24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FE9CDF9-3BE2-41B0-84F5-B1C2C76D2399}">
      <dsp:nvSpPr>
        <dsp:cNvPr id="0" name=""/>
        <dsp:cNvSpPr/>
      </dsp:nvSpPr>
      <dsp:spPr>
        <a:xfrm>
          <a:off x="6008730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2A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>
              <a:latin typeface="Gill Sans Nova Light" panose="020B0302020104020203" pitchFamily="34" charset="0"/>
            </a:rPr>
            <a:t>Lower = More Concentrated</a:t>
          </a:r>
        </a:p>
      </dsp:txBody>
      <dsp:txXfrm>
        <a:off x="6092527" y="1066737"/>
        <a:ext cx="4337991" cy="269345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D5426F-68FE-4B48-90BC-82B667363695}">
      <dsp:nvSpPr>
        <dsp:cNvPr id="0" name=""/>
        <dsp:cNvSpPr/>
      </dsp:nvSpPr>
      <dsp:spPr>
        <a:xfrm>
          <a:off x="1854831" y="1124365"/>
          <a:ext cx="3234779" cy="2102606"/>
        </a:xfrm>
        <a:prstGeom prst="roundRect">
          <a:avLst/>
        </a:prstGeom>
        <a:solidFill>
          <a:srgbClr val="6CC24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>
              <a:solidFill>
                <a:schemeClr val="tx1"/>
              </a:solidFill>
              <a:latin typeface="Gill Sans Nova Light" panose="020B0302020104020203" pitchFamily="34" charset="0"/>
            </a:rPr>
            <a:t>Narrow = Focused</a:t>
          </a:r>
        </a:p>
      </dsp:txBody>
      <dsp:txXfrm>
        <a:off x="1957472" y="1227006"/>
        <a:ext cx="3029497" cy="1897324"/>
      </dsp:txXfrm>
    </dsp:sp>
    <dsp:sp modelId="{D63B09A8-9CE9-4BC9-A14C-02108CAEB97C}">
      <dsp:nvSpPr>
        <dsp:cNvPr id="0" name=""/>
        <dsp:cNvSpPr/>
      </dsp:nvSpPr>
      <dsp:spPr>
        <a:xfrm>
          <a:off x="3472221" y="390090"/>
          <a:ext cx="3571157" cy="3571157"/>
        </a:xfrm>
        <a:custGeom>
          <a:avLst/>
          <a:gdLst/>
          <a:ahLst/>
          <a:cxnLst/>
          <a:rect l="0" t="0" r="0" b="0"/>
          <a:pathLst>
            <a:path>
              <a:moveTo>
                <a:pt x="359483" y="711081"/>
              </a:moveTo>
              <a:arcTo wR="1785578" hR="1785578" stAng="13019780" swAng="6360440"/>
            </a:path>
          </a:pathLst>
        </a:custGeom>
        <a:noFill/>
        <a:ln w="12700" cap="flat" cmpd="sng" algn="ctr">
          <a:solidFill>
            <a:srgbClr val="6CC24A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89326E-6646-4DA3-A869-25214EC0C862}">
      <dsp:nvSpPr>
        <dsp:cNvPr id="0" name=""/>
        <dsp:cNvSpPr/>
      </dsp:nvSpPr>
      <dsp:spPr>
        <a:xfrm>
          <a:off x="5425989" y="1124365"/>
          <a:ext cx="3234779" cy="2102606"/>
        </a:xfrm>
        <a:prstGeom prst="roundRect">
          <a:avLst/>
        </a:prstGeom>
        <a:solidFill>
          <a:srgbClr val="6CC24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>
              <a:solidFill>
                <a:schemeClr val="tx1"/>
              </a:solidFill>
              <a:latin typeface="Gill Sans Nova Light" panose="020B0302020104020203" pitchFamily="34" charset="0"/>
            </a:rPr>
            <a:t>Wide = Spread Out</a:t>
          </a:r>
        </a:p>
      </dsp:txBody>
      <dsp:txXfrm>
        <a:off x="5528630" y="1227006"/>
        <a:ext cx="3029497" cy="1897324"/>
      </dsp:txXfrm>
    </dsp:sp>
    <dsp:sp modelId="{2D5FF0CA-C430-45F4-9EF4-C708D4949B9C}">
      <dsp:nvSpPr>
        <dsp:cNvPr id="0" name=""/>
        <dsp:cNvSpPr/>
      </dsp:nvSpPr>
      <dsp:spPr>
        <a:xfrm>
          <a:off x="3472221" y="390090"/>
          <a:ext cx="3571157" cy="3571157"/>
        </a:xfrm>
        <a:custGeom>
          <a:avLst/>
          <a:gdLst/>
          <a:ahLst/>
          <a:cxnLst/>
          <a:rect l="0" t="0" r="0" b="0"/>
          <a:pathLst>
            <a:path>
              <a:moveTo>
                <a:pt x="3211674" y="2860075"/>
              </a:moveTo>
              <a:arcTo wR="1785578" hR="1785578" stAng="2219780" swAng="6360440"/>
            </a:path>
          </a:pathLst>
        </a:custGeom>
        <a:noFill/>
        <a:ln w="12700" cap="flat" cmpd="sng" algn="ctr">
          <a:solidFill>
            <a:srgbClr val="6CC24A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DC168-9460-45C5-BB25-CA029F7B69AD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rgbClr val="6CC24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5E3793-24FC-41F9-A98B-E00B2DFAA82B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8CF882-8AA8-4117-970F-4CD465DEA8EC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Gill Sans Nova Medium" panose="020B0602020204020203" pitchFamily="34" charset="0"/>
            </a:rPr>
            <a:t>Reduce energy use</a:t>
          </a:r>
        </a:p>
      </dsp:txBody>
      <dsp:txXfrm>
        <a:off x="1435590" y="531"/>
        <a:ext cx="9080009" cy="1242935"/>
      </dsp:txXfrm>
    </dsp:sp>
    <dsp:sp modelId="{4F2241DC-E841-4814-BCC4-05914E960902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rgbClr val="6CC24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B523D6-FCF3-40D6-86B1-A26E39B6D2B2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E4ECAD-C519-40E3-B604-2082600FCAA7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Gill Sans Nova Medium" panose="020B0602020204020203" pitchFamily="34" charset="0"/>
            </a:rPr>
            <a:t>Improve efficiency</a:t>
          </a:r>
        </a:p>
      </dsp:txBody>
      <dsp:txXfrm>
        <a:off x="1435590" y="1554201"/>
        <a:ext cx="9080009" cy="1242935"/>
      </dsp:txXfrm>
    </dsp:sp>
    <dsp:sp modelId="{5F97EFC2-2610-42EB-8859-C6AB386B9889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rgbClr val="6CC24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86F7C1-6CBF-4EAC-9260-BA0CFDCFF961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E1CB8D-CC00-49FD-A5FB-F4E9424E90A7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Gill Sans Nova Medium" panose="020B0602020204020203" pitchFamily="34" charset="0"/>
            </a:rPr>
            <a:t>Standardize buildings</a:t>
          </a:r>
        </a:p>
      </dsp:txBody>
      <dsp:txXfrm>
        <a:off x="1435590" y="3107870"/>
        <a:ext cx="9080009" cy="12429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41DAFA-CC45-4855-AD0F-05011B9F0527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0B8FB-DDAD-4469-8B0B-6F7531AEC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4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Speaker Notes:</a:t>
            </a:r>
            <a:endParaRPr lang="en-US"/>
          </a:p>
          <a:p>
            <a:r>
              <a:rPr lang="en-US"/>
              <a:t>“This is an entry-level course—no engineering degree required.” </a:t>
            </a:r>
          </a:p>
          <a:p>
            <a:r>
              <a:rPr lang="en-US"/>
              <a:t>“Everything here applies directly to jobs you’re doing today.” </a:t>
            </a:r>
          </a:p>
          <a:p>
            <a:r>
              <a:rPr lang="en-US"/>
              <a:t>Emphasize: practical, not theoretical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0B8FB-DDAD-4469-8B0B-6F7531AEC6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65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Speaker Notes:</a:t>
            </a:r>
            <a:endParaRPr lang="en-US"/>
          </a:p>
          <a:p>
            <a:r>
              <a:rPr lang="en-US"/>
              <a:t>Tie this to CE requirement (“you should leave knowing something new”)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0B8FB-DDAD-4469-8B0B-6F7531AEC6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68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Speaker Notes:</a:t>
            </a:r>
            <a:endParaRPr lang="en-US"/>
          </a:p>
          <a:p>
            <a:r>
              <a:rPr lang="en-US"/>
              <a:t>Keep simple—don’t get too physics-heavy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0B8FB-DDAD-4469-8B0B-6F7531AEC6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85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800 lumens ≈ household bulb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0B8FB-DDAD-4469-8B0B-6F7531AEC6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73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Office: 30–50 fc </a:t>
            </a:r>
          </a:p>
          <a:p>
            <a:r>
              <a:rPr lang="en-US"/>
              <a:t>Warehouse: 10–30 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0B8FB-DDAD-4469-8B0B-6F7531AEC69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84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0B8FB-DDAD-4469-8B0B-6F7531AEC6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11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0B8FB-DDAD-4469-8B0B-6F7531AEC6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359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0B8FB-DDAD-4469-8B0B-6F7531AEC69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65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D4B6E-5BF0-6799-3154-CD8A13DEF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Gill Sans Nova Light" panose="020B03020201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7E5EC2-46AC-F693-44B0-C1D06BC4A7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Gill Sans Nova Medium" panose="020B060202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14712C-2728-1410-EB67-28FA00D27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fld id="{DEF24077-0202-407E-83C2-40D7B5608784}" type="datetimeFigureOut">
              <a:rPr lang="en-US" smtClean="0"/>
              <a:pPr/>
              <a:t>4/21/2026</a:t>
            </a:fld>
            <a:endParaRPr lang="en-US">
              <a:latin typeface="Gill Sans Nova Light" panose="020B0302020104020203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7E1DB-A3B7-F5D4-E072-41BC9F06B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endParaRPr lang="en-US">
              <a:latin typeface="Gill Sans Nova Light" panose="020B03020201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762D8-2E7D-3BF4-7BEF-E1024BACB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fld id="{6CC56D61-01F2-4952-BA32-811A42E9EEAF}" type="slidenum">
              <a:rPr lang="en-US" smtClean="0"/>
              <a:pPr/>
              <a:t>‹#›</a:t>
            </a:fld>
            <a:endParaRPr lang="en-US">
              <a:latin typeface="Gill Sans Nova Light" panose="020B03020201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6052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89B89-917B-C5E5-F59F-F9B2D8540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16B948-CD56-437C-F23B-A19AF89A30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Gill Sans Nova Light" panose="020B0302020104020203" pitchFamily="34" charset="0"/>
              </a:defRPr>
            </a:lvl1pPr>
            <a:lvl2pPr>
              <a:defRPr>
                <a:latin typeface="Gill Sans Nova Light" panose="020B0302020104020203" pitchFamily="34" charset="0"/>
              </a:defRPr>
            </a:lvl2pPr>
            <a:lvl3pPr>
              <a:defRPr>
                <a:latin typeface="Gill Sans Nova Light" panose="020B0302020104020203" pitchFamily="34" charset="0"/>
              </a:defRPr>
            </a:lvl3pPr>
            <a:lvl4pPr>
              <a:defRPr>
                <a:latin typeface="Gill Sans Nova Light" panose="020B0302020104020203" pitchFamily="34" charset="0"/>
              </a:defRPr>
            </a:lvl4pPr>
            <a:lvl5pPr>
              <a:defRPr>
                <a:latin typeface="Gill Sans Nova Light" panose="020B03020201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B7A96-4D46-AA4D-4BAD-53B5D22B6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fld id="{DEF24077-0202-407E-83C2-40D7B5608784}" type="datetimeFigureOut">
              <a:rPr lang="en-US" smtClean="0"/>
              <a:pPr/>
              <a:t>4/21/2026</a:t>
            </a:fld>
            <a:endParaRPr lang="en-US">
              <a:latin typeface="Gill Sans Nova Light" panose="020B0302020104020203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5A4D2-C621-6951-3F6E-114A69847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endParaRPr lang="en-US">
              <a:latin typeface="Gill Sans Nova Light" panose="020B03020201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50EFD-DE48-D53A-40ED-04BCF291E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fld id="{6CC56D61-01F2-4952-BA32-811A42E9EEAF}" type="slidenum">
              <a:rPr lang="en-US" smtClean="0"/>
              <a:pPr/>
              <a:t>‹#›</a:t>
            </a:fld>
            <a:endParaRPr lang="en-US">
              <a:latin typeface="Gill Sans Nova Light" panose="020B03020201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787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1A86BF-1880-98D1-2D19-41C3C9C6FD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746151-E299-96EA-DDD5-1ADC227296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Gill Sans Nova Light" panose="020B0302020104020203" pitchFamily="34" charset="0"/>
              </a:defRPr>
            </a:lvl1pPr>
            <a:lvl2pPr>
              <a:defRPr>
                <a:latin typeface="Gill Sans Nova Light" panose="020B0302020104020203" pitchFamily="34" charset="0"/>
              </a:defRPr>
            </a:lvl2pPr>
            <a:lvl3pPr>
              <a:defRPr>
                <a:latin typeface="Gill Sans Nova Light" panose="020B0302020104020203" pitchFamily="34" charset="0"/>
              </a:defRPr>
            </a:lvl3pPr>
            <a:lvl4pPr>
              <a:defRPr>
                <a:latin typeface="Gill Sans Nova Light" panose="020B0302020104020203" pitchFamily="34" charset="0"/>
              </a:defRPr>
            </a:lvl4pPr>
            <a:lvl5pPr>
              <a:defRPr>
                <a:latin typeface="Gill Sans Nova Light" panose="020B03020201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B02EE-E6F1-68D5-286D-B8DCD977F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fld id="{DEF24077-0202-407E-83C2-40D7B5608784}" type="datetimeFigureOut">
              <a:rPr lang="en-US" smtClean="0"/>
              <a:pPr/>
              <a:t>4/21/2026</a:t>
            </a:fld>
            <a:endParaRPr lang="en-US">
              <a:latin typeface="Gill Sans Nova Light" panose="020B0302020104020203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105C7-F4A9-8F9C-30B4-5408EC2C7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endParaRPr lang="en-US">
              <a:latin typeface="Gill Sans Nova Light" panose="020B03020201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48CD6-7CC2-9E6A-5C86-AD4A6B367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fld id="{6CC56D61-01F2-4952-BA32-811A42E9EEAF}" type="slidenum">
              <a:rPr lang="en-US" smtClean="0"/>
              <a:pPr/>
              <a:t>‹#›</a:t>
            </a:fld>
            <a:endParaRPr lang="en-US">
              <a:latin typeface="Gill Sans Nova Light" panose="020B03020201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82122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D55F3-DABD-2449-0E3B-8E28B161C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FFA42-6DE1-5FF1-9752-4A0F9E49E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  <a:lvl2pPr>
              <a:defRPr>
                <a:latin typeface="Gill Sans Nova Light" panose="020B0302020104020203" pitchFamily="34" charset="0"/>
              </a:defRPr>
            </a:lvl2pPr>
            <a:lvl3pPr>
              <a:defRPr>
                <a:latin typeface="Gill Sans Nova Light" panose="020B0302020104020203" pitchFamily="34" charset="0"/>
              </a:defRPr>
            </a:lvl3pPr>
            <a:lvl4pPr>
              <a:defRPr>
                <a:latin typeface="Gill Sans Nova Light" panose="020B0302020104020203" pitchFamily="34" charset="0"/>
              </a:defRPr>
            </a:lvl4pPr>
            <a:lvl5pPr>
              <a:defRPr>
                <a:latin typeface="Gill Sans Nova Light" panose="020B03020201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925FB2-C148-E1BF-7CC3-D049657C1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fld id="{DEF24077-0202-407E-83C2-40D7B5608784}" type="datetimeFigureOut">
              <a:rPr lang="en-US" smtClean="0"/>
              <a:pPr/>
              <a:t>4/21/2026</a:t>
            </a:fld>
            <a:endParaRPr lang="en-US">
              <a:latin typeface="Gill Sans Nova Light" panose="020B0302020104020203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D45C0-6DEE-CA4A-CB8B-D32FAB2B1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endParaRPr lang="en-US">
              <a:latin typeface="Gill Sans Nova Light" panose="020B03020201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4AD9C-6C86-1387-4E55-ADED1286D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fld id="{6CC56D61-01F2-4952-BA32-811A42E9EEAF}" type="slidenum">
              <a:rPr lang="en-US" smtClean="0"/>
              <a:pPr/>
              <a:t>‹#›</a:t>
            </a:fld>
            <a:endParaRPr lang="en-US">
              <a:latin typeface="Gill Sans Nova Light" panose="020B03020201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927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F783F-9F8F-E17F-8A9D-5F708D454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Gill Sans Nova Light" panose="020B03020201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6BC64-CDA2-5511-C2D7-F273DCF6D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  <a:latin typeface="Gill Sans Nova Medium" panose="020B060202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A9867-F938-7335-E54B-D1D27128B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fld id="{DEF24077-0202-407E-83C2-40D7B5608784}" type="datetimeFigureOut">
              <a:rPr lang="en-US" smtClean="0"/>
              <a:pPr/>
              <a:t>4/21/2026</a:t>
            </a:fld>
            <a:endParaRPr lang="en-US">
              <a:latin typeface="Gill Sans Nova Light" panose="020B0302020104020203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E4327-7AD5-9638-6FBC-539E8932C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endParaRPr lang="en-US">
              <a:latin typeface="Gill Sans Nova Light" panose="020B03020201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3B3B3-70FA-E7E1-2FD9-661F324A8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fld id="{6CC56D61-01F2-4952-BA32-811A42E9EEAF}" type="slidenum">
              <a:rPr lang="en-US" smtClean="0"/>
              <a:pPr/>
              <a:t>‹#›</a:t>
            </a:fld>
            <a:endParaRPr lang="en-US">
              <a:latin typeface="Gill Sans Nova Light" panose="020B03020201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3443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F7602-3EF3-8A2E-3719-67DAB0400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36553-071B-9B68-F916-897886A02C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  <a:lvl2pPr>
              <a:defRPr>
                <a:latin typeface="Gill Sans Nova Light" panose="020B0302020104020203" pitchFamily="34" charset="0"/>
              </a:defRPr>
            </a:lvl2pPr>
            <a:lvl3pPr>
              <a:defRPr>
                <a:latin typeface="Gill Sans Nova Light" panose="020B0302020104020203" pitchFamily="34" charset="0"/>
              </a:defRPr>
            </a:lvl3pPr>
            <a:lvl4pPr>
              <a:defRPr>
                <a:latin typeface="Gill Sans Nova Light" panose="020B0302020104020203" pitchFamily="34" charset="0"/>
              </a:defRPr>
            </a:lvl4pPr>
            <a:lvl5pPr>
              <a:defRPr>
                <a:latin typeface="Gill Sans Nova Light" panose="020B03020201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63F042-447B-2EEB-13C6-F6172FBF6F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  <a:lvl2pPr>
              <a:defRPr>
                <a:latin typeface="Gill Sans Nova Light" panose="020B0302020104020203" pitchFamily="34" charset="0"/>
              </a:defRPr>
            </a:lvl2pPr>
            <a:lvl3pPr>
              <a:defRPr>
                <a:latin typeface="Gill Sans Nova Light" panose="020B0302020104020203" pitchFamily="34" charset="0"/>
              </a:defRPr>
            </a:lvl3pPr>
            <a:lvl4pPr>
              <a:defRPr>
                <a:latin typeface="Gill Sans Nova Light" panose="020B0302020104020203" pitchFamily="34" charset="0"/>
              </a:defRPr>
            </a:lvl4pPr>
            <a:lvl5pPr>
              <a:defRPr>
                <a:latin typeface="Gill Sans Nova Light" panose="020B03020201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8D94E2-2507-F004-8E9C-8C6C789BA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fld id="{DEF24077-0202-407E-83C2-40D7B5608784}" type="datetimeFigureOut">
              <a:rPr lang="en-US" smtClean="0"/>
              <a:pPr/>
              <a:t>4/21/2026</a:t>
            </a:fld>
            <a:endParaRPr lang="en-US">
              <a:latin typeface="Gill Sans Nova Light" panose="020B0302020104020203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54A396-632C-91B4-447B-C3FB3D832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endParaRPr lang="en-US">
              <a:latin typeface="Gill Sans Nova Light" panose="020B03020201040202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5284E9-49BB-ACFF-FBEF-07DA3B5E2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fld id="{6CC56D61-01F2-4952-BA32-811A42E9EEAF}" type="slidenum">
              <a:rPr lang="en-US" smtClean="0"/>
              <a:pPr/>
              <a:t>‹#›</a:t>
            </a:fld>
            <a:endParaRPr lang="en-US">
              <a:latin typeface="Gill Sans Nova Light" panose="020B03020201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7314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0F856-9A5E-5C5F-FFEE-28274CACA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741C5-0888-E3FB-B27F-1E0AEF29C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Gill Sans Nova Light" panose="020B03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CA5777-6BD9-C930-D0F5-24D4239FB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  <a:lvl2pPr>
              <a:defRPr>
                <a:latin typeface="Gill Sans Nova Light" panose="020B0302020104020203" pitchFamily="34" charset="0"/>
              </a:defRPr>
            </a:lvl2pPr>
            <a:lvl3pPr>
              <a:defRPr>
                <a:latin typeface="Gill Sans Nova Light" panose="020B0302020104020203" pitchFamily="34" charset="0"/>
              </a:defRPr>
            </a:lvl3pPr>
            <a:lvl4pPr>
              <a:defRPr>
                <a:latin typeface="Gill Sans Nova Light" panose="020B0302020104020203" pitchFamily="34" charset="0"/>
              </a:defRPr>
            </a:lvl4pPr>
            <a:lvl5pPr>
              <a:defRPr>
                <a:latin typeface="Gill Sans Nova Light" panose="020B03020201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373ACE-C5AD-8DB9-491C-8A10E6E4B5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Gill Sans Nova Light" panose="020B03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6A5651-3636-D45A-5E17-9227821DCC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  <a:lvl2pPr>
              <a:defRPr>
                <a:latin typeface="Gill Sans Nova Light" panose="020B0302020104020203" pitchFamily="34" charset="0"/>
              </a:defRPr>
            </a:lvl2pPr>
            <a:lvl3pPr>
              <a:defRPr>
                <a:latin typeface="Gill Sans Nova Light" panose="020B0302020104020203" pitchFamily="34" charset="0"/>
              </a:defRPr>
            </a:lvl3pPr>
            <a:lvl4pPr>
              <a:defRPr>
                <a:latin typeface="Gill Sans Nova Light" panose="020B0302020104020203" pitchFamily="34" charset="0"/>
              </a:defRPr>
            </a:lvl4pPr>
            <a:lvl5pPr>
              <a:defRPr>
                <a:latin typeface="Gill Sans Nova Light" panose="020B03020201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BCFEAF-BAB0-71DA-218A-1BDFD88E8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fld id="{DEF24077-0202-407E-83C2-40D7B5608784}" type="datetimeFigureOut">
              <a:rPr lang="en-US" smtClean="0"/>
              <a:pPr/>
              <a:t>4/21/2026</a:t>
            </a:fld>
            <a:endParaRPr lang="en-US">
              <a:latin typeface="Gill Sans Nova Light" panose="020B0302020104020203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C29DFF-0B4D-6FEE-6083-D23F152D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endParaRPr lang="en-US">
              <a:latin typeface="Gill Sans Nova Light" panose="020B0302020104020203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FDD621-44BA-E20D-37FD-518054D7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fld id="{6CC56D61-01F2-4952-BA32-811A42E9EEAF}" type="slidenum">
              <a:rPr lang="en-US" smtClean="0"/>
              <a:pPr/>
              <a:t>‹#›</a:t>
            </a:fld>
            <a:endParaRPr lang="en-US">
              <a:latin typeface="Gill Sans Nova Light" panose="020B03020201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2100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43981-2A20-B9D3-2989-3FD1839B3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749D-A1DE-9C95-D8F2-94505BD7B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fld id="{DEF24077-0202-407E-83C2-40D7B5608784}" type="datetimeFigureOut">
              <a:rPr lang="en-US" smtClean="0"/>
              <a:pPr/>
              <a:t>4/21/2026</a:t>
            </a:fld>
            <a:endParaRPr lang="en-US">
              <a:latin typeface="Gill Sans Nova Light" panose="020B030202010402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FAE045-35C8-D6F7-E70C-8CACCC02B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endParaRPr lang="en-US">
              <a:latin typeface="Gill Sans Nova Light" panose="020B03020201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52F3F1-FEDB-573D-1A75-904912614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fld id="{6CC56D61-01F2-4952-BA32-811A42E9EEAF}" type="slidenum">
              <a:rPr lang="en-US" smtClean="0"/>
              <a:pPr/>
              <a:t>‹#›</a:t>
            </a:fld>
            <a:endParaRPr lang="en-US">
              <a:latin typeface="Gill Sans Nova Light" panose="020B03020201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5976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C92C08-CF1C-5F83-F118-C7E9D3656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fld id="{DEF24077-0202-407E-83C2-40D7B5608784}" type="datetimeFigureOut">
              <a:rPr lang="en-US" smtClean="0"/>
              <a:pPr/>
              <a:t>4/21/2026</a:t>
            </a:fld>
            <a:endParaRPr lang="en-US">
              <a:latin typeface="Gill Sans Nova Light" panose="020B0302020104020203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10E243-FE35-2DC0-629C-B300CEC5E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endParaRPr lang="en-US">
              <a:latin typeface="Gill Sans Nova Light" panose="020B03020201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CCBA9-68A0-A022-EEF7-B8BA382A4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fld id="{6CC56D61-01F2-4952-BA32-811A42E9EEAF}" type="slidenum">
              <a:rPr lang="en-US" smtClean="0"/>
              <a:pPr/>
              <a:t>‹#›</a:t>
            </a:fld>
            <a:endParaRPr lang="en-US">
              <a:latin typeface="Gill Sans Nova Light" panose="020B03020201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385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31050-1BAD-F7CA-4FFA-ADE07257F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Gill Sans Nova Light" panose="020B03020201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AB463-AF5F-AB3B-2C04-5465B2C14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Gill Sans Nova Light" panose="020B0302020104020203" pitchFamily="34" charset="0"/>
              </a:defRPr>
            </a:lvl1pPr>
            <a:lvl2pPr>
              <a:defRPr sz="2800">
                <a:latin typeface="Gill Sans Nova Light" panose="020B0302020104020203" pitchFamily="34" charset="0"/>
              </a:defRPr>
            </a:lvl2pPr>
            <a:lvl3pPr>
              <a:defRPr sz="2400">
                <a:latin typeface="Gill Sans Nova Light" panose="020B0302020104020203" pitchFamily="34" charset="0"/>
              </a:defRPr>
            </a:lvl3pPr>
            <a:lvl4pPr>
              <a:defRPr sz="2000">
                <a:latin typeface="Gill Sans Nova Light" panose="020B0302020104020203" pitchFamily="34" charset="0"/>
              </a:defRPr>
            </a:lvl4pPr>
            <a:lvl5pPr>
              <a:defRPr sz="2000">
                <a:latin typeface="Gill Sans Nova Light" panose="020B0302020104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8D0D9-BA69-FA21-BC34-DED038CEE9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Gill Sans Nova Light" panose="020B0302020104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126C1-3CC3-1CC0-DA67-F3DAC4771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fld id="{DEF24077-0202-407E-83C2-40D7B5608784}" type="datetimeFigureOut">
              <a:rPr lang="en-US" smtClean="0"/>
              <a:pPr/>
              <a:t>4/21/2026</a:t>
            </a:fld>
            <a:endParaRPr lang="en-US">
              <a:latin typeface="Gill Sans Nova Light" panose="020B0302020104020203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738F3-1206-BA4A-438A-C09E29DF4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endParaRPr lang="en-US">
              <a:latin typeface="Gill Sans Nova Light" panose="020B03020201040202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27FDC6-3726-D2CD-8887-A1A5D4CD7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fld id="{6CC56D61-01F2-4952-BA32-811A42E9EEAF}" type="slidenum">
              <a:rPr lang="en-US" smtClean="0"/>
              <a:pPr/>
              <a:t>‹#›</a:t>
            </a:fld>
            <a:endParaRPr lang="en-US">
              <a:latin typeface="Gill Sans Nova Light" panose="020B03020201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00370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BFED6-27A6-E888-4EF4-653257EFB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Gill Sans Nova Light" panose="020B03020201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155B7-2442-9DDC-3212-E849D9F254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Gill Sans Nova Light" panose="020B03020201040202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8A2C79-1564-9003-9D5E-C39701DC0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Gill Sans Nova Light" panose="020B0302020104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35B173-FDC0-76A1-BA5C-1D367B321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fld id="{DEF24077-0202-407E-83C2-40D7B5608784}" type="datetimeFigureOut">
              <a:rPr lang="en-US" smtClean="0"/>
              <a:pPr/>
              <a:t>4/21/2026</a:t>
            </a:fld>
            <a:endParaRPr lang="en-US">
              <a:latin typeface="Gill Sans Nova Light" panose="020B0302020104020203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404E22-34AD-DD81-215F-18477F4DF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endParaRPr lang="en-US">
              <a:latin typeface="Gill Sans Nova Light" panose="020B03020201040202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423F32-0D65-45C6-354B-A7CDBF74E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 Nova Light" panose="020B0302020104020203" pitchFamily="34" charset="0"/>
              </a:defRPr>
            </a:lvl1pPr>
          </a:lstStyle>
          <a:p>
            <a:fld id="{6CC56D61-01F2-4952-BA32-811A42E9EEAF}" type="slidenum">
              <a:rPr lang="en-US" smtClean="0"/>
              <a:pPr/>
              <a:t>‹#›</a:t>
            </a:fld>
            <a:endParaRPr lang="en-US">
              <a:latin typeface="Gill Sans Nova Light" panose="020B03020201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0644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FBD4A7-8573-B56D-DFFF-7A7C3EFB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59B676-CFA7-E7C8-2FA0-A8D9208B4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D81A7-A832-6CFB-1C1F-E88B0D17B8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F24077-0202-407E-83C2-40D7B5608784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FEA81-6E67-7880-E9CE-EBB6738102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70390-7BE2-EC54-2637-0D418D2BCD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C56D61-01F2-4952-BA32-811A42E9EEA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8A780A-675F-F3E2-75CF-DBE8B50E658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354" y="0"/>
            <a:ext cx="861646" cy="861646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773755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4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5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6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1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Relationship Id="rId5" Type="http://schemas.openxmlformats.org/officeDocument/2006/relationships/image" Target="../media/image51.jpeg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3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4" Type="http://schemas.openxmlformats.org/officeDocument/2006/relationships/image" Target="../media/image5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D2DD6-A74A-5F82-3040-3903CE09F7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Lighting Fundamentals for Electricians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6A44D5-FA32-C580-533F-0FD4C28FAC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err="1"/>
              <a:t>Wattsmart</a:t>
            </a:r>
            <a:r>
              <a:rPr lang="en-US"/>
              <a:t> Training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02C828-ABAA-ED0D-CD84-1765023C0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6043"/>
            <a:ext cx="5028154" cy="10719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6275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F3BCB-0751-BCB7-8885-1DC631EDB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Lumens	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7180AAC-095F-86AA-1192-35C88072B8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364641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0708012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CA5E5-1F66-CBB6-DDAC-6F124AF3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Footcandles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1B5563C-2F7C-2C76-31F2-3C8AD4C3B5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4789885"/>
              </p:ext>
            </p:extLst>
          </p:nvPr>
        </p:nvGraphicFramePr>
        <p:xfrm>
          <a:off x="838200" y="1502895"/>
          <a:ext cx="1087867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854987932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FB667-FE76-7765-3B53-CA668ECC5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Watts vs Lumens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8F0C89D-73B3-781E-6C1A-F91369BCFC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29393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741894712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4AE16-2F24-0DEA-7FE5-FE109026D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Efficacy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8679DA0-F1D6-B8C9-6E62-B6100BE477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507699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992552589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F6D41-F40C-60F5-77C5-C1923DCF4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4800"/>
              <a:t>Color Temperature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104DB-1AFB-B16D-E30A-7994A5BBF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US" sz="2000"/>
              <a:t>Measured in Kelvin (K)</a:t>
            </a:r>
          </a:p>
          <a:p>
            <a:endParaRPr lang="en-US" sz="20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FBEF392-E49D-0A70-4707-D90508B56F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861041"/>
              </p:ext>
            </p:extLst>
          </p:nvPr>
        </p:nvGraphicFramePr>
        <p:xfrm>
          <a:off x="6118100" y="2618876"/>
          <a:ext cx="4737142" cy="344500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44696">
                  <a:extLst>
                    <a:ext uri="{9D8B030D-6E8A-4147-A177-3AD203B41FA5}">
                      <a16:colId xmlns:a16="http://schemas.microsoft.com/office/drawing/2014/main" val="1550030965"/>
                    </a:ext>
                  </a:extLst>
                </a:gridCol>
                <a:gridCol w="2892446">
                  <a:extLst>
                    <a:ext uri="{9D8B030D-6E8A-4147-A177-3AD203B41FA5}">
                      <a16:colId xmlns:a16="http://schemas.microsoft.com/office/drawing/2014/main" val="3920009133"/>
                    </a:ext>
                  </a:extLst>
                </a:gridCol>
              </a:tblGrid>
              <a:tr h="86125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300" cap="none" spc="0">
                          <a:solidFill>
                            <a:schemeClr val="tx1"/>
                          </a:solidFill>
                          <a:latin typeface="Gill Sans Nova Light" panose="020B0302020104020203" pitchFamily="34" charset="0"/>
                        </a:rPr>
                        <a:t>CCT</a:t>
                      </a:r>
                    </a:p>
                  </a:txBody>
                  <a:tcPr marL="188595" marR="188595" marT="94298" marB="18859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C24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300" cap="none" spc="0">
                          <a:solidFill>
                            <a:schemeClr val="tx1"/>
                          </a:solidFill>
                          <a:latin typeface="Gill Sans Nova Light" panose="020B0302020104020203" pitchFamily="34" charset="0"/>
                        </a:rPr>
                        <a:t>Appearance</a:t>
                      </a:r>
                    </a:p>
                  </a:txBody>
                  <a:tcPr marL="188595" marR="188595" marT="94298" marB="18859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C2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829192"/>
                  </a:ext>
                </a:extLst>
              </a:tr>
              <a:tr h="86125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300" cap="none" spc="0">
                          <a:solidFill>
                            <a:schemeClr val="tx1"/>
                          </a:solidFill>
                          <a:latin typeface="Gill Sans Nova Light" panose="020B0302020104020203" pitchFamily="34" charset="0"/>
                        </a:rPr>
                        <a:t>3000K</a:t>
                      </a:r>
                    </a:p>
                  </a:txBody>
                  <a:tcPr marL="188595" marR="188595" marT="94298" marB="18859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300" cap="none" spc="0">
                          <a:solidFill>
                            <a:schemeClr val="tx1"/>
                          </a:solidFill>
                          <a:latin typeface="Gill Sans Nova Light" panose="020B0302020104020203" pitchFamily="34" charset="0"/>
                        </a:rPr>
                        <a:t>Warm</a:t>
                      </a:r>
                    </a:p>
                  </a:txBody>
                  <a:tcPr marL="188595" marR="188595" marT="94298" marB="18859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0042524"/>
                  </a:ext>
                </a:extLst>
              </a:tr>
              <a:tr h="86125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300" cap="none" spc="0">
                          <a:solidFill>
                            <a:schemeClr val="tx1"/>
                          </a:solidFill>
                          <a:latin typeface="Gill Sans Nova Light" panose="020B0302020104020203" pitchFamily="34" charset="0"/>
                        </a:rPr>
                        <a:t>4000K</a:t>
                      </a:r>
                    </a:p>
                  </a:txBody>
                  <a:tcPr marL="188595" marR="188595" marT="94298" marB="18859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300" cap="none" spc="0">
                          <a:solidFill>
                            <a:schemeClr val="tx1"/>
                          </a:solidFill>
                          <a:latin typeface="Gill Sans Nova Light" panose="020B0302020104020203" pitchFamily="34" charset="0"/>
                        </a:rPr>
                        <a:t>Neutral</a:t>
                      </a:r>
                    </a:p>
                  </a:txBody>
                  <a:tcPr marL="188595" marR="188595" marT="94298" marB="18859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7719238"/>
                  </a:ext>
                </a:extLst>
              </a:tr>
              <a:tr h="86125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300" cap="none" spc="0">
                          <a:solidFill>
                            <a:schemeClr val="tx1"/>
                          </a:solidFill>
                          <a:latin typeface="Gill Sans Nova Light" panose="020B0302020104020203" pitchFamily="34" charset="0"/>
                        </a:rPr>
                        <a:t>5000K</a:t>
                      </a:r>
                    </a:p>
                  </a:txBody>
                  <a:tcPr marL="188595" marR="188595" marT="94298" marB="18859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300" cap="none" spc="0">
                          <a:solidFill>
                            <a:schemeClr val="tx1"/>
                          </a:solidFill>
                          <a:latin typeface="Gill Sans Nova Light" panose="020B0302020104020203" pitchFamily="34" charset="0"/>
                        </a:rPr>
                        <a:t>Cool</a:t>
                      </a:r>
                    </a:p>
                  </a:txBody>
                  <a:tcPr marL="188595" marR="188595" marT="94298" marB="18859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8439669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96884532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235A7-C83B-A04C-C48F-760B13834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0371D-55C4-A924-69E1-112F7B7BC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02204" cy="4351338"/>
          </a:xfrm>
        </p:spPr>
        <p:txBody>
          <a:bodyPr/>
          <a:lstStyle/>
          <a:p>
            <a:r>
              <a:rPr lang="en-US" sz="2000"/>
              <a:t>Color Rendering Index (0–100) </a:t>
            </a:r>
          </a:p>
          <a:p>
            <a:r>
              <a:rPr lang="en-US" sz="2000"/>
              <a:t>Higher CRI = better color accuracy 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 b="1"/>
              <a:t>Examples:</a:t>
            </a:r>
          </a:p>
          <a:p>
            <a:r>
              <a:rPr lang="en-US" sz="2000"/>
              <a:t>Retail: high CRI needed </a:t>
            </a:r>
          </a:p>
          <a:p>
            <a:r>
              <a:rPr lang="en-US" sz="2000"/>
              <a:t>Warehouse: less critical</a:t>
            </a:r>
          </a:p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DB9989-148D-6650-3900-FA686BF6C96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A1A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211FF6-001C-80C6-4B61-F69EA144E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8" r="9627"/>
          <a:stretch>
            <a:fillRect/>
          </a:stretch>
        </p:blipFill>
        <p:spPr>
          <a:xfrm>
            <a:off x="6234924" y="1627488"/>
            <a:ext cx="5863596" cy="3603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AB866A-9521-108F-FC04-316CABFCC2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354" y="0"/>
            <a:ext cx="861646" cy="861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6081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A8617-AF1C-D03F-FEE3-0A4A1B05F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B038B-7FE0-F108-D6E1-481563650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/>
              <a:t>Excessive brightness causes discomfort</a:t>
            </a:r>
          </a:p>
          <a:p>
            <a:r>
              <a:rPr lang="en-US" sz="2000"/>
              <a:t>Reduces visibility and safety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8234FF-290E-9B32-5494-191959684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4" r="20546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953452-8DDF-1D0A-DF3C-27B8650F93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354" y="0"/>
            <a:ext cx="861646" cy="861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4968163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4BABE-510C-C68C-5D1E-04D02C7CF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of Terms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4BF3B-A21C-6052-4D21-B25C6AD92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US" sz="2000"/>
              <a:t>Lumens = Light output</a:t>
            </a:r>
          </a:p>
          <a:p>
            <a:r>
              <a:rPr lang="en-US" sz="2000"/>
              <a:t>Footcandles = Light on surface</a:t>
            </a:r>
          </a:p>
          <a:p>
            <a:r>
              <a:rPr lang="en-US" sz="2000"/>
              <a:t>Watts = Energy consumed</a:t>
            </a:r>
          </a:p>
          <a:p>
            <a:r>
              <a:rPr lang="en-US" sz="2000"/>
              <a:t>Efficacy = Efficiency</a:t>
            </a:r>
          </a:p>
          <a:p>
            <a:r>
              <a:rPr lang="en-US" sz="2000"/>
              <a:t>Color temperature = Light color</a:t>
            </a:r>
          </a:p>
          <a:p>
            <a:r>
              <a:rPr lang="en-US" sz="2000"/>
              <a:t>CRI = Lighting color acuity</a:t>
            </a:r>
          </a:p>
          <a:p>
            <a:r>
              <a:rPr lang="en-US" sz="2000"/>
              <a:t>Glare = Unwanted lighting reflection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6BCBB3-C3E4-2B1F-AA68-2459EEE49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04" y="1027906"/>
            <a:ext cx="4950439" cy="49504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211933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16557-7B9B-7C19-CC3C-E5B887753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ght bulb glowing">
            <a:extLst>
              <a:ext uri="{FF2B5EF4-FFF2-40B4-BE49-F238E27FC236}">
                <a16:creationId xmlns:a16="http://schemas.microsoft.com/office/drawing/2014/main" id="{3CFDDDD9-BEF8-266D-B6AD-84722371D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r="393" b="4746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F9E8AD-6B61-2D3E-23D8-095439E44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Section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869C15-B39D-06A7-AA9E-CC13C1B52F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Technologies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33D1DA-9615-C7D5-146C-95DF522F6D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354" y="0"/>
            <a:ext cx="861646" cy="861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040199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F01D9-F88E-BF2D-9FC9-67092E91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Legacy Lighting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3D814-3853-EB98-F5D7-14DAF8E6B8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/>
              <a:t>Incandescent</a:t>
            </a:r>
          </a:p>
          <a:p>
            <a:r>
              <a:rPr lang="en-US" sz="2000"/>
              <a:t>Fluorescent</a:t>
            </a:r>
          </a:p>
          <a:p>
            <a:r>
              <a:rPr lang="en-US" sz="2000"/>
              <a:t>HID (Metal Halide, HPS)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95461-1156-CA21-F7CA-53405A7E9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C8CC58-368A-D35A-F32D-7B9F9507A0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354" y="0"/>
            <a:ext cx="861646" cy="861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4193189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ght bulbs on a green surface with only one light bulb on">
            <a:extLst>
              <a:ext uri="{FF2B5EF4-FFF2-40B4-BE49-F238E27FC236}">
                <a16:creationId xmlns:a16="http://schemas.microsoft.com/office/drawing/2014/main" id="{65BA56D3-46B3-F1BE-4F58-212AAF8D0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43949"/>
            <a:ext cx="12186208" cy="81420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F3B7FA-78D4-06C2-65B1-B4132672E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Section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3C74C-A27B-0DD7-0F64-FE2BDF353B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Introduction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16B816-79D2-CF70-6358-877E8459B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354" y="0"/>
            <a:ext cx="861646" cy="861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626225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B4E60-F047-896E-61D7-8F4F9A75D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Incandescent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6C1DEA-B5D9-C507-06AC-9308B82C9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" r="48093" b="50000"/>
          <a:stretch>
            <a:fillRect/>
          </a:stretch>
        </p:blipFill>
        <p:spPr>
          <a:xfrm>
            <a:off x="1279265" y="1825625"/>
            <a:ext cx="4299469" cy="4351338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63A8C-2AE7-48AF-2EBF-8D81579C2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/>
              <a:t>Very low efficiency</a:t>
            </a:r>
          </a:p>
          <a:p>
            <a:r>
              <a:rPr lang="en-US"/>
              <a:t>Short lifespan</a:t>
            </a:r>
          </a:p>
          <a:p>
            <a:r>
              <a:rPr lang="en-US"/>
              <a:t>Mostly obsolete due to federal regulations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4960907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AF1A6-B4DC-A760-3532-EB5FC1A8D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Fluorescents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A3231-3FE5-7BFD-4613-DF2F7C593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/>
              <a:t>Requires ballast</a:t>
            </a:r>
          </a:p>
          <a:p>
            <a:r>
              <a:rPr lang="en-US" sz="2000"/>
              <a:t>Moderate efficiency</a:t>
            </a:r>
          </a:p>
          <a:p>
            <a:r>
              <a:rPr lang="en-US" sz="2000"/>
              <a:t>Common in offices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7D293-EF40-A3DD-8427-E9B608491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E3F7D5-F914-FA6E-9531-4C21334FE0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354" y="0"/>
            <a:ext cx="861646" cy="861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700513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DB6CA-FC2D-2D93-1EE8-18C0B9D7B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HID Lighting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77D7C6-004F-4EDA-8C3D-37A5BE22E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90" r="1" b="20662"/>
          <a:stretch>
            <a:fillRect/>
          </a:stretch>
        </p:blipFill>
        <p:spPr>
          <a:xfrm>
            <a:off x="838200" y="1825625"/>
            <a:ext cx="5181600" cy="4351338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C9F7C-30F8-2F21-5EF5-B66D83C93B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sz="2000"/>
              <a:t>Metal Halide (white light)</a:t>
            </a:r>
          </a:p>
          <a:p>
            <a:r>
              <a:rPr lang="en-US" sz="2000"/>
              <a:t>High Pressure Sodium (yellow light)</a:t>
            </a:r>
          </a:p>
          <a:p>
            <a:r>
              <a:rPr lang="en-US" sz="2000"/>
              <a:t>Mercury Vapor (blue/white light)</a:t>
            </a:r>
          </a:p>
          <a:p>
            <a:r>
              <a:rPr lang="en-US" sz="2000"/>
              <a:t>Long warm-up time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4461346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DF640-1DEF-DA5A-6A30-622EC8F6F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LED Lighting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C80B37-C34D-A0B5-34D3-7D22B10D9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6" t="50000"/>
          <a:stretch>
            <a:fillRect/>
          </a:stretch>
        </p:blipFill>
        <p:spPr>
          <a:xfrm>
            <a:off x="1159165" y="1825625"/>
            <a:ext cx="4539670" cy="4351338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BF42F-9272-03E4-C7E8-A5F66A6DC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/>
              <a:t>Solid-state lighting</a:t>
            </a:r>
          </a:p>
          <a:p>
            <a:r>
              <a:rPr lang="en-US"/>
              <a:t>High efficiency</a:t>
            </a:r>
          </a:p>
          <a:p>
            <a:r>
              <a:rPr lang="en-US"/>
              <a:t>Long lifespan</a:t>
            </a:r>
          </a:p>
          <a:p>
            <a:r>
              <a:rPr lang="en-US"/>
              <a:t>Variety of colors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0917572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FBA1E-D57A-DD6E-BDAD-EA8FF355B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LED Advantages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01F83-7FAB-C5CC-84DC-060F96C81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/>
              <a:t>50–75% energy savings</a:t>
            </a:r>
          </a:p>
          <a:p>
            <a:r>
              <a:rPr lang="en-US" sz="2000"/>
              <a:t>50,000+ hour life</a:t>
            </a:r>
          </a:p>
          <a:p>
            <a:r>
              <a:rPr lang="en-US" sz="2000"/>
              <a:t>Instant on</a:t>
            </a:r>
          </a:p>
          <a:p>
            <a:r>
              <a:rPr lang="en-US" sz="2000"/>
              <a:t>Dimmable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238D2E-AD78-4F04-6AE8-F3A5110CD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1" r="18776"/>
          <a:stretch>
            <a:fillRect/>
          </a:stretch>
        </p:blipFill>
        <p:spPr>
          <a:xfrm>
            <a:off x="5194433" y="0"/>
            <a:ext cx="699756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406576-214A-5FB4-9C1D-89D7D030C0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354" y="0"/>
            <a:ext cx="861646" cy="861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5665945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CC5F7-03A3-06F9-4FE7-2342F4CB8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Technology Comparisons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5BB88A5-DFE9-8A62-BEEB-09704478E7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5303979"/>
              </p:ext>
            </p:extLst>
          </p:nvPr>
        </p:nvGraphicFramePr>
        <p:xfrm>
          <a:off x="838200" y="1690688"/>
          <a:ext cx="8209548" cy="3042128"/>
        </p:xfrm>
        <a:graphic>
          <a:graphicData uri="http://schemas.openxmlformats.org/drawingml/2006/table">
            <a:tbl>
              <a:tblPr/>
              <a:tblGrid>
                <a:gridCol w="2736516">
                  <a:extLst>
                    <a:ext uri="{9D8B030D-6E8A-4147-A177-3AD203B41FA5}">
                      <a16:colId xmlns:a16="http://schemas.microsoft.com/office/drawing/2014/main" val="2594257632"/>
                    </a:ext>
                  </a:extLst>
                </a:gridCol>
                <a:gridCol w="2736516">
                  <a:extLst>
                    <a:ext uri="{9D8B030D-6E8A-4147-A177-3AD203B41FA5}">
                      <a16:colId xmlns:a16="http://schemas.microsoft.com/office/drawing/2014/main" val="3175721701"/>
                    </a:ext>
                  </a:extLst>
                </a:gridCol>
                <a:gridCol w="2736516">
                  <a:extLst>
                    <a:ext uri="{9D8B030D-6E8A-4147-A177-3AD203B41FA5}">
                      <a16:colId xmlns:a16="http://schemas.microsoft.com/office/drawing/2014/main" val="1939640788"/>
                    </a:ext>
                  </a:extLst>
                </a:gridCol>
              </a:tblGrid>
              <a:tr h="7605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0">
                          <a:latin typeface="Gill Sans Nova Medium" panose="020B0602020204020203" pitchFamily="34" charset="0"/>
                        </a:rPr>
                        <a:t>Type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C24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0">
                          <a:latin typeface="Gill Sans Nova Medium" panose="020B0602020204020203" pitchFamily="34" charset="0"/>
                        </a:rPr>
                        <a:t>lm/W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C24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0">
                          <a:latin typeface="Gill Sans Nova Medium" panose="020B0602020204020203" pitchFamily="34" charset="0"/>
                        </a:rPr>
                        <a:t>Life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C2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5452126"/>
                  </a:ext>
                </a:extLst>
              </a:tr>
              <a:tr h="7605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latin typeface="Gill Sans Nova Light" panose="020B0302020104020203" pitchFamily="34" charset="0"/>
                        </a:rPr>
                        <a:t>Incandescent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latin typeface="Gill Sans Nova Light" panose="020B0302020104020203" pitchFamily="34" charset="0"/>
                        </a:rPr>
                        <a:t>10–15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latin typeface="Gill Sans Nova Light" panose="020B0302020104020203" pitchFamily="34" charset="0"/>
                        </a:rPr>
                        <a:t>1,000 </a:t>
                      </a:r>
                      <a:r>
                        <a:rPr lang="en-US" err="1">
                          <a:latin typeface="Gill Sans Nova Light" panose="020B0302020104020203" pitchFamily="34" charset="0"/>
                        </a:rPr>
                        <a:t>hrs</a:t>
                      </a:r>
                      <a:endParaRPr lang="en-US">
                        <a:latin typeface="Gill Sans Nova Light" panose="020B03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047591"/>
                  </a:ext>
                </a:extLst>
              </a:tr>
              <a:tr h="7605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latin typeface="Gill Sans Nova Light" panose="020B0302020104020203" pitchFamily="34" charset="0"/>
                        </a:rPr>
                        <a:t>Fluorescent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latin typeface="Gill Sans Nova Light" panose="020B0302020104020203" pitchFamily="34" charset="0"/>
                        </a:rPr>
                        <a:t>60–90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latin typeface="Gill Sans Nova Light" panose="020B0302020104020203" pitchFamily="34" charset="0"/>
                        </a:rPr>
                        <a:t>15,000 </a:t>
                      </a:r>
                      <a:r>
                        <a:rPr lang="en-US" err="1">
                          <a:latin typeface="Gill Sans Nova Light" panose="020B0302020104020203" pitchFamily="34" charset="0"/>
                        </a:rPr>
                        <a:t>hrs</a:t>
                      </a:r>
                      <a:endParaRPr lang="en-US">
                        <a:latin typeface="Gill Sans Nova Light" panose="020B03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200200"/>
                  </a:ext>
                </a:extLst>
              </a:tr>
              <a:tr h="7605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latin typeface="Gill Sans Nova Light" panose="020B0302020104020203" pitchFamily="34" charset="0"/>
                        </a:rPr>
                        <a:t>LED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latin typeface="Gill Sans Nova Light" panose="020B0302020104020203" pitchFamily="34" charset="0"/>
                        </a:rPr>
                        <a:t>100–180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latin typeface="Gill Sans Nova Light" panose="020B0302020104020203" pitchFamily="34" charset="0"/>
                        </a:rPr>
                        <a:t>50,000+ </a:t>
                      </a:r>
                      <a:r>
                        <a:rPr lang="en-US" err="1">
                          <a:latin typeface="Gill Sans Nova Light" panose="020B0302020104020203" pitchFamily="34" charset="0"/>
                        </a:rPr>
                        <a:t>hrs</a:t>
                      </a:r>
                      <a:endParaRPr lang="en-US">
                        <a:latin typeface="Gill Sans Nova Light" panose="020B03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05650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263023143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2A4A3-C21A-64AF-186F-3F67C8917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LEDs Win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565F4-D646-FC7D-A7A2-F627AD275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/>
              <a:t>Energy savings</a:t>
            </a:r>
          </a:p>
          <a:p>
            <a:r>
              <a:rPr lang="en-US" sz="2000"/>
              <a:t>Maintenance savings</a:t>
            </a:r>
          </a:p>
          <a:p>
            <a:r>
              <a:rPr lang="en-US" sz="2000"/>
              <a:t>Better performance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89AA1A-6789-321B-C22E-A159BFEED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3"/>
          <a:stretch>
            <a:fillRect/>
          </a:stretch>
        </p:blipFill>
        <p:spPr>
          <a:xfrm>
            <a:off x="6095999" y="0"/>
            <a:ext cx="610331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F5C536-8932-903B-6912-9DC764432B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354" y="0"/>
            <a:ext cx="861646" cy="861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68957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782CF-BF50-FDE9-79EE-8D76606DC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Where LEDs Struggle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728161AD-4DE0-1691-411F-67798DAFB9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385176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688933081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D8740-B0F0-BBF2-F168-A49D11AF3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ne glowing light bulb among other light bulbs">
            <a:extLst>
              <a:ext uri="{FF2B5EF4-FFF2-40B4-BE49-F238E27FC236}">
                <a16:creationId xmlns:a16="http://schemas.microsoft.com/office/drawing/2014/main" id="{0EEE524A-EBB6-BA9B-141A-826E3385C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" r="5425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9563A8-5D4D-677D-7953-99752956D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Section 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077E87-9EE5-3C97-55B3-30196C6990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Lighting Design- Right light, right place, right amount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DE41F2-8624-C5D1-6D4A-5BF5A3D66B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354" y="0"/>
            <a:ext cx="861646" cy="861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5191762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FBD31-5744-ED57-3ED6-5FD8BE8F9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Recommended Light Levels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01BD923-35BD-EFE6-092D-9051CCB3DA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8720601"/>
              </p:ext>
            </p:extLst>
          </p:nvPr>
        </p:nvGraphicFramePr>
        <p:xfrm>
          <a:off x="1047801" y="7199104"/>
          <a:ext cx="6029006" cy="1584960"/>
        </p:xfrm>
        <a:graphic>
          <a:graphicData uri="http://schemas.openxmlformats.org/drawingml/2006/table">
            <a:tbl>
              <a:tblPr/>
              <a:tblGrid>
                <a:gridCol w="3014503">
                  <a:extLst>
                    <a:ext uri="{9D8B030D-6E8A-4147-A177-3AD203B41FA5}">
                      <a16:colId xmlns:a16="http://schemas.microsoft.com/office/drawing/2014/main" val="3429182489"/>
                    </a:ext>
                  </a:extLst>
                </a:gridCol>
                <a:gridCol w="3014503">
                  <a:extLst>
                    <a:ext uri="{9D8B030D-6E8A-4147-A177-3AD203B41FA5}">
                      <a16:colId xmlns:a16="http://schemas.microsoft.com/office/drawing/2014/main" val="33931792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latin typeface="Gill Sans Nova Medium" panose="020B0602020204020203" pitchFamily="34" charset="0"/>
                        </a:rPr>
                        <a:t>Space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C24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latin typeface="Gill Sans Nova Medium" panose="020B0602020204020203" pitchFamily="34" charset="0"/>
                        </a:rPr>
                        <a:t>Footcandles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C2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6722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latin typeface="Gill Sans Nova Light" panose="020B0302020104020203" pitchFamily="34" charset="0"/>
                        </a:rPr>
                        <a:t>Warehouse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latin typeface="Gill Sans Nova Light" panose="020B0302020104020203" pitchFamily="34" charset="0"/>
                        </a:rPr>
                        <a:t>10–30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20967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latin typeface="Gill Sans Nova Light" panose="020B0302020104020203" pitchFamily="34" charset="0"/>
                        </a:rPr>
                        <a:t>Office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latin typeface="Gill Sans Nova Light" panose="020B0302020104020203" pitchFamily="34" charset="0"/>
                        </a:rPr>
                        <a:t>30–50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1806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latin typeface="Gill Sans Nova Light" panose="020B0302020104020203" pitchFamily="34" charset="0"/>
                        </a:rPr>
                        <a:t>Parking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latin typeface="Gill Sans Nova Light" panose="020B0302020104020203" pitchFamily="34" charset="0"/>
                        </a:rPr>
                        <a:t>1–5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887166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5EB5ECF-D3AA-F428-F52B-665E794B1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972" y="2212357"/>
            <a:ext cx="3244381" cy="2433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746FDE-33B9-D03D-521A-127DAEA53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4"/>
          <a:stretch>
            <a:fillRect/>
          </a:stretch>
        </p:blipFill>
        <p:spPr>
          <a:xfrm>
            <a:off x="8109419" y="2212357"/>
            <a:ext cx="3244381" cy="2433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55F922-42D8-C350-73AD-603760A429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94"/>
          <a:stretch>
            <a:fillRect/>
          </a:stretch>
        </p:blipFill>
        <p:spPr>
          <a:xfrm>
            <a:off x="942526" y="2212357"/>
            <a:ext cx="3244381" cy="243328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F9AC10C-EAD7-EFC0-08F3-66302BDCFECC}"/>
              </a:ext>
            </a:extLst>
          </p:cNvPr>
          <p:cNvSpPr txBox="1">
            <a:spLocks/>
          </p:cNvSpPr>
          <p:nvPr/>
        </p:nvSpPr>
        <p:spPr>
          <a:xfrm>
            <a:off x="4525971" y="4829782"/>
            <a:ext cx="3244381" cy="871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ill Sans Nova Light" panose="020B03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Nova Light" panose="020B03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Nova Light" panose="020B03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Nova Light" panose="020B03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Nova Light" panose="020B03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>
                <a:latin typeface="Gill Sans Nova Medium" panose="020B0602020204020203" pitchFamily="34" charset="0"/>
              </a:rPr>
              <a:t>Warehouse</a:t>
            </a:r>
          </a:p>
          <a:p>
            <a:pPr marL="0" indent="0" algn="ctr">
              <a:buNone/>
            </a:pPr>
            <a:r>
              <a:rPr lang="en-US" sz="2000"/>
              <a:t>10-30 Footcandles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52885C0-843F-8A9E-9253-D8CECC128AF4}"/>
              </a:ext>
            </a:extLst>
          </p:cNvPr>
          <p:cNvSpPr txBox="1">
            <a:spLocks/>
          </p:cNvSpPr>
          <p:nvPr/>
        </p:nvSpPr>
        <p:spPr>
          <a:xfrm>
            <a:off x="8109418" y="4829782"/>
            <a:ext cx="3244381" cy="871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ill Sans Nova Light" panose="020B03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Nova Light" panose="020B03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Nova Light" panose="020B03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Nova Light" panose="020B03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Nova Light" panose="020B03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>
                <a:latin typeface="Gill Sans Nova Medium" panose="020B0602020204020203" pitchFamily="34" charset="0"/>
              </a:rPr>
              <a:t>Office</a:t>
            </a:r>
          </a:p>
          <a:p>
            <a:pPr marL="0" indent="0" algn="ctr">
              <a:buNone/>
            </a:pPr>
            <a:r>
              <a:rPr lang="en-US" sz="2000"/>
              <a:t>30-50 Footcandles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0ADA164-ACAF-4F93-FBD1-6B255D6FBD60}"/>
              </a:ext>
            </a:extLst>
          </p:cNvPr>
          <p:cNvSpPr txBox="1">
            <a:spLocks/>
          </p:cNvSpPr>
          <p:nvPr/>
        </p:nvSpPr>
        <p:spPr>
          <a:xfrm>
            <a:off x="942524" y="4829782"/>
            <a:ext cx="3244381" cy="871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ill Sans Nova Light" panose="020B03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Nova Light" panose="020B03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Nova Light" panose="020B03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Nova Light" panose="020B03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Nova Light" panose="020B03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>
                <a:latin typeface="Gill Sans Nova Medium" panose="020B0602020204020203" pitchFamily="34" charset="0"/>
              </a:rPr>
              <a:t>Parking</a:t>
            </a:r>
          </a:p>
          <a:p>
            <a:pPr marL="0" indent="0" algn="ctr">
              <a:buNone/>
            </a:pPr>
            <a:r>
              <a:rPr lang="en-US" sz="2000"/>
              <a:t>1-5 Footcandles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8499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84183-B816-1127-F86A-A656FA4CF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Lighting Fundamentals for Energy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B38C2-1D08-8934-A9F1-51C85F14E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73" y="4737695"/>
            <a:ext cx="5257800" cy="14822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>
                <a:latin typeface="Gill Sans Nova Medium"/>
              </a:rPr>
              <a:t>Zach Jeffers, CALT</a:t>
            </a:r>
          </a:p>
          <a:p>
            <a:pPr marL="0" indent="0" algn="ctr">
              <a:buNone/>
            </a:pPr>
            <a:r>
              <a:rPr lang="en-US" sz="2400" err="1">
                <a:latin typeface="Gill Sans Nova Light"/>
              </a:rPr>
              <a:t>Outrea</a:t>
            </a:r>
            <a:r>
              <a:rPr lang="en-US" sz="2400">
                <a:latin typeface="Gill Sans Nova Light"/>
              </a:rPr>
              <a:t>ch Specialist, Utah</a:t>
            </a:r>
          </a:p>
          <a:p>
            <a:pPr marL="0" indent="0" algn="ctr">
              <a:buNone/>
            </a:pP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C19D9F6-1CAC-7BE9-6C7B-D029EAAD96DD}"/>
              </a:ext>
            </a:extLst>
          </p:cNvPr>
          <p:cNvSpPr txBox="1">
            <a:spLocks/>
          </p:cNvSpPr>
          <p:nvPr/>
        </p:nvSpPr>
        <p:spPr>
          <a:xfrm>
            <a:off x="5592773" y="4737695"/>
            <a:ext cx="5257800" cy="1482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ill Sans Nova Light" panose="020B03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Nova Light" panose="020B03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Nova Light" panose="020B03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Nova Light" panose="020B03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Nova Light" panose="020B03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latin typeface="Gill Sans Nova Medium" panose="020B0602020204020203" pitchFamily="34" charset="0"/>
              </a:rPr>
              <a:t>Todd Wood, CEM, LC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/>
              <a:t>Sr Program Services Manager, RMP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42BFDD7-C498-F184-814A-50E4372571BC}"/>
              </a:ext>
            </a:extLst>
          </p:cNvPr>
          <p:cNvSpPr/>
          <p:nvPr/>
        </p:nvSpPr>
        <p:spPr>
          <a:xfrm>
            <a:off x="7285794" y="2261452"/>
            <a:ext cx="1871758" cy="187175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38100">
            <a:solidFill>
              <a:srgbClr val="6CC2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C143CD-FA19-2F77-F020-3AA8637492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31" r="16831"/>
          <a:stretch>
            <a:fillRect/>
          </a:stretch>
        </p:blipFill>
        <p:spPr>
          <a:xfrm>
            <a:off x="2027994" y="2278313"/>
            <a:ext cx="1871757" cy="1871757"/>
          </a:xfrm>
          <a:prstGeom prst="ellipse">
            <a:avLst/>
          </a:prstGeom>
          <a:ln w="38100">
            <a:solidFill>
              <a:srgbClr val="6CC24A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467760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586FC-800F-B297-C597-1B8FFC4C8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Uniformity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EE06C-6000-5B91-FB6C-9FF22B720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/>
              <a:t>Even lighting distribution</a:t>
            </a:r>
          </a:p>
          <a:p>
            <a:r>
              <a:rPr lang="en-US" sz="2000"/>
              <a:t>Avoid shadows and hot spots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6A0F3F-7538-AA0A-A00B-DB3348B85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9" r="20426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B77FD9-4D57-5389-86AD-1BDD138E8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354" y="0"/>
            <a:ext cx="861646" cy="861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82754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9A001-8396-AD14-5A8D-B902047AF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Fixture Spacing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DA11C-4B41-04FF-56CB-161B027E6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64084" cy="4351338"/>
          </a:xfrm>
        </p:spPr>
        <p:txBody>
          <a:bodyPr>
            <a:normAutofit/>
          </a:bodyPr>
          <a:lstStyle/>
          <a:p>
            <a:r>
              <a:rPr lang="en-US" sz="2000"/>
              <a:t>Spacing depends on mounting height and space dimensions</a:t>
            </a:r>
          </a:p>
          <a:p>
            <a:r>
              <a:rPr lang="en-US" sz="2000"/>
              <a:t>Too wide = dark spots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9ACE14-BE14-88B1-E721-BF1B5A24E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9" r="13441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5C2E0F-0153-44AC-CE43-50FD084E5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354" y="0"/>
            <a:ext cx="861646" cy="861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1003701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08204-7D18-188B-F442-77D17BD36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Mounting Height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4FF9EA1-C1BD-9C4A-EAD4-BEE6C8BDC7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108601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517083882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74E7-C5D6-ECD2-83C4-85199F83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Beam Angles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2EC5E0C-54C6-38AA-B017-C421CFA753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085177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552585354"/>
      </p:ext>
    </p:extLst>
  </p:cSld>
  <p:clrMapOvr>
    <a:masterClrMapping/>
  </p:clrMapOvr>
  <p:transition spd="slow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F8B0C-CC90-C6B4-54AD-048E4B349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13852" cy="1325563"/>
          </a:xfrm>
        </p:spPr>
        <p:txBody>
          <a:bodyPr/>
          <a:lstStyle/>
          <a:p>
            <a:r>
              <a:rPr lang="en-US"/>
              <a:t>Layout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BBC8C-DCD6-1339-81CE-65D33C57F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/>
              <a:t>Grid Layout</a:t>
            </a:r>
          </a:p>
          <a:p>
            <a:r>
              <a:rPr lang="en-US" sz="2000"/>
              <a:t>Even Spacing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B47F44B-7E18-99A2-11F5-023807E0B4CA}"/>
              </a:ext>
            </a:extLst>
          </p:cNvPr>
          <p:cNvGrpSpPr/>
          <p:nvPr/>
        </p:nvGrpSpPr>
        <p:grpSpPr>
          <a:xfrm>
            <a:off x="8583153" y="1308778"/>
            <a:ext cx="2643809" cy="1987806"/>
            <a:chOff x="6096000" y="681036"/>
            <a:chExt cx="3654829" cy="274796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DF10B61-64DF-8DF9-56A7-B89AE00CA996}"/>
                </a:ext>
              </a:extLst>
            </p:cNvPr>
            <p:cNvSpPr/>
            <p:nvPr/>
          </p:nvSpPr>
          <p:spPr>
            <a:xfrm>
              <a:off x="6096000" y="681036"/>
              <a:ext cx="3654829" cy="2747963"/>
            </a:xfrm>
            <a:prstGeom prst="rect">
              <a:avLst/>
            </a:prstGeom>
            <a:solidFill>
              <a:srgbClr val="FBF3D7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4FCF1C9-D1DF-F37C-0CAD-31D328FA9007}"/>
                </a:ext>
              </a:extLst>
            </p:cNvPr>
            <p:cNvSpPr/>
            <p:nvPr/>
          </p:nvSpPr>
          <p:spPr>
            <a:xfrm>
              <a:off x="6930631" y="1514193"/>
              <a:ext cx="164870" cy="16487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06073EA-DE22-3760-603D-8489E99EB6E8}"/>
                </a:ext>
              </a:extLst>
            </p:cNvPr>
            <p:cNvSpPr/>
            <p:nvPr/>
          </p:nvSpPr>
          <p:spPr>
            <a:xfrm>
              <a:off x="6930631" y="2429785"/>
              <a:ext cx="164870" cy="16487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29260DA-40D2-24B0-04D6-C1B536294F64}"/>
                </a:ext>
              </a:extLst>
            </p:cNvPr>
            <p:cNvSpPr/>
            <p:nvPr/>
          </p:nvSpPr>
          <p:spPr>
            <a:xfrm>
              <a:off x="7836072" y="1514193"/>
              <a:ext cx="164870" cy="16487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1655633-2F6B-42D1-A83B-2AECF595657D}"/>
                </a:ext>
              </a:extLst>
            </p:cNvPr>
            <p:cNvSpPr/>
            <p:nvPr/>
          </p:nvSpPr>
          <p:spPr>
            <a:xfrm>
              <a:off x="7836072" y="2429785"/>
              <a:ext cx="164870" cy="16487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76C3F47-C865-C570-947D-91DC171F7AAB}"/>
                </a:ext>
              </a:extLst>
            </p:cNvPr>
            <p:cNvSpPr/>
            <p:nvPr/>
          </p:nvSpPr>
          <p:spPr>
            <a:xfrm>
              <a:off x="8757013" y="1514193"/>
              <a:ext cx="164870" cy="16487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AAF77C1-6D19-1D4D-4B91-A84962C6FACF}"/>
                </a:ext>
              </a:extLst>
            </p:cNvPr>
            <p:cNvSpPr/>
            <p:nvPr/>
          </p:nvSpPr>
          <p:spPr>
            <a:xfrm>
              <a:off x="8757013" y="2429785"/>
              <a:ext cx="164870" cy="16487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8AE2E3B-761E-3EB5-4F55-261FB9FF8CE1}"/>
              </a:ext>
            </a:extLst>
          </p:cNvPr>
          <p:cNvGrpSpPr/>
          <p:nvPr/>
        </p:nvGrpSpPr>
        <p:grpSpPr>
          <a:xfrm>
            <a:off x="6255803" y="1308312"/>
            <a:ext cx="2004002" cy="1988272"/>
            <a:chOff x="6096001" y="3744910"/>
            <a:chExt cx="2769704" cy="27479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E6496DF-0D8C-64C1-D599-2872465BF29B}"/>
                </a:ext>
              </a:extLst>
            </p:cNvPr>
            <p:cNvSpPr/>
            <p:nvPr/>
          </p:nvSpPr>
          <p:spPr>
            <a:xfrm>
              <a:off x="6096001" y="3744910"/>
              <a:ext cx="2769704" cy="2747963"/>
            </a:xfrm>
            <a:prstGeom prst="rect">
              <a:avLst/>
            </a:prstGeom>
            <a:solidFill>
              <a:srgbClr val="FBF3D7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87DE3B5-8FEC-94EC-DC21-307C9DF519FE}"/>
                </a:ext>
              </a:extLst>
            </p:cNvPr>
            <p:cNvSpPr/>
            <p:nvPr/>
          </p:nvSpPr>
          <p:spPr>
            <a:xfrm>
              <a:off x="6930631" y="4578067"/>
              <a:ext cx="164870" cy="16487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DD2DF97-4838-6C4A-8707-856164D34F39}"/>
                </a:ext>
              </a:extLst>
            </p:cNvPr>
            <p:cNvSpPr/>
            <p:nvPr/>
          </p:nvSpPr>
          <p:spPr>
            <a:xfrm>
              <a:off x="6930631" y="5493659"/>
              <a:ext cx="164870" cy="16487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521AB22-0EE0-53A6-25B1-C24986C60F1E}"/>
                </a:ext>
              </a:extLst>
            </p:cNvPr>
            <p:cNvSpPr/>
            <p:nvPr/>
          </p:nvSpPr>
          <p:spPr>
            <a:xfrm>
              <a:off x="7836072" y="4578067"/>
              <a:ext cx="164870" cy="16487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224C807-1622-4E8E-50ED-D6DE0E10AA32}"/>
                </a:ext>
              </a:extLst>
            </p:cNvPr>
            <p:cNvSpPr/>
            <p:nvPr/>
          </p:nvSpPr>
          <p:spPr>
            <a:xfrm>
              <a:off x="7836072" y="5493659"/>
              <a:ext cx="164870" cy="16487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A542428-1CEF-1781-F59A-039AEACD496F}"/>
              </a:ext>
            </a:extLst>
          </p:cNvPr>
          <p:cNvGrpSpPr/>
          <p:nvPr/>
        </p:nvGrpSpPr>
        <p:grpSpPr>
          <a:xfrm>
            <a:off x="8583151" y="3561417"/>
            <a:ext cx="2643810" cy="2102004"/>
            <a:chOff x="7918174" y="3419061"/>
            <a:chExt cx="3491948" cy="277633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06EB9C3-4DFE-851F-A4D0-F7A01DD6A6A1}"/>
                </a:ext>
              </a:extLst>
            </p:cNvPr>
            <p:cNvSpPr/>
            <p:nvPr/>
          </p:nvSpPr>
          <p:spPr>
            <a:xfrm>
              <a:off x="7918174" y="3419061"/>
              <a:ext cx="3491948" cy="2776330"/>
            </a:xfrm>
            <a:custGeom>
              <a:avLst/>
              <a:gdLst>
                <a:gd name="csX0" fmla="*/ 13252 w 3491948"/>
                <a:gd name="csY0" fmla="*/ 0 h 2776330"/>
                <a:gd name="csX1" fmla="*/ 3491948 w 3491948"/>
                <a:gd name="csY1" fmla="*/ 0 h 2776330"/>
                <a:gd name="csX2" fmla="*/ 3491948 w 3491948"/>
                <a:gd name="csY2" fmla="*/ 2776330 h 2776330"/>
                <a:gd name="csX3" fmla="*/ 1404730 w 3491948"/>
                <a:gd name="csY3" fmla="*/ 2776330 h 2776330"/>
                <a:gd name="csX4" fmla="*/ 0 w 3491948"/>
                <a:gd name="csY4" fmla="*/ 1371600 h 2776330"/>
                <a:gd name="csX5" fmla="*/ 13252 w 3491948"/>
                <a:gd name="csY5" fmla="*/ 0 h 27763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3491948" h="2776330">
                  <a:moveTo>
                    <a:pt x="13252" y="0"/>
                  </a:moveTo>
                  <a:lnTo>
                    <a:pt x="3491948" y="0"/>
                  </a:lnTo>
                  <a:lnTo>
                    <a:pt x="3491948" y="2776330"/>
                  </a:lnTo>
                  <a:lnTo>
                    <a:pt x="1404730" y="2776330"/>
                  </a:lnTo>
                  <a:lnTo>
                    <a:pt x="0" y="1371600"/>
                  </a:lnTo>
                  <a:lnTo>
                    <a:pt x="13252" y="0"/>
                  </a:lnTo>
                  <a:close/>
                </a:path>
              </a:pathLst>
            </a:custGeom>
            <a:solidFill>
              <a:srgbClr val="FBF3D7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262BDD7-6AB9-0634-98FB-A07069CB0D05}"/>
                </a:ext>
              </a:extLst>
            </p:cNvPr>
            <p:cNvSpPr/>
            <p:nvPr/>
          </p:nvSpPr>
          <p:spPr>
            <a:xfrm>
              <a:off x="8770379" y="4274064"/>
              <a:ext cx="142461" cy="1424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42B9268-B88E-8E44-C47E-5033BB14D911}"/>
                </a:ext>
              </a:extLst>
            </p:cNvPr>
            <p:cNvSpPr/>
            <p:nvPr/>
          </p:nvSpPr>
          <p:spPr>
            <a:xfrm>
              <a:off x="9681003" y="4274064"/>
              <a:ext cx="142461" cy="1424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37D26A8-28CC-4081-B2B3-52960BCAAE33}"/>
                </a:ext>
              </a:extLst>
            </p:cNvPr>
            <p:cNvSpPr/>
            <p:nvPr/>
          </p:nvSpPr>
          <p:spPr>
            <a:xfrm>
              <a:off x="10596755" y="4274064"/>
              <a:ext cx="142461" cy="1424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638536F-B4F1-7C13-4AB5-842324B51278}"/>
                </a:ext>
              </a:extLst>
            </p:cNvPr>
            <p:cNvSpPr/>
            <p:nvPr/>
          </p:nvSpPr>
          <p:spPr>
            <a:xfrm>
              <a:off x="9681003" y="5192614"/>
              <a:ext cx="142461" cy="1424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87D083A-E054-D758-37BC-42AB097A67E1}"/>
                </a:ext>
              </a:extLst>
            </p:cNvPr>
            <p:cNvSpPr/>
            <p:nvPr/>
          </p:nvSpPr>
          <p:spPr>
            <a:xfrm>
              <a:off x="10596755" y="5192614"/>
              <a:ext cx="142461" cy="14246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1529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14F22-A5C7-97D0-EF5D-033D33004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Mistakes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C62B9-E60C-810B-9FE0-24A6CF676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err="1"/>
              <a:t>Overlighting</a:t>
            </a:r>
            <a:endParaRPr lang="en-US" sz="2000"/>
          </a:p>
          <a:p>
            <a:r>
              <a:rPr lang="en-US" sz="2000"/>
              <a:t>Underlighting</a:t>
            </a:r>
          </a:p>
          <a:p>
            <a:r>
              <a:rPr lang="en-US" sz="2000"/>
              <a:t>Poor spacing</a:t>
            </a:r>
          </a:p>
          <a:p>
            <a:r>
              <a:rPr lang="en-US" sz="2000"/>
              <a:t>Wrong color temp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355E2E-09BF-930A-78CE-360257586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5" t="1535" r="4228"/>
          <a:stretch>
            <a:fillRect/>
          </a:stretch>
        </p:blipFill>
        <p:spPr>
          <a:xfrm>
            <a:off x="6949440" y="490451"/>
            <a:ext cx="4041372" cy="60024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41424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12C05-FF9B-83ED-CB6F-B72155E11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ooftop string lights">
            <a:extLst>
              <a:ext uri="{FF2B5EF4-FFF2-40B4-BE49-F238E27FC236}">
                <a16:creationId xmlns:a16="http://schemas.microsoft.com/office/drawing/2014/main" id="{428624C9-AFA2-0E2B-D74B-D4FC48DF5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30" r="1067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E3473E-A1E0-F0C3-23BE-606F1FAB2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Section 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3B8FBC-7B91-DE62-F1CB-6EA50584F9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Energy Codes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1CCB7C-0592-547C-1F70-B8510F1B7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354" y="0"/>
            <a:ext cx="861646" cy="861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0721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A3D02-9487-4340-F20D-561510516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Why Energy Codes Exist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19712CF-155D-FB5A-993E-DB9674E03C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414007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197669903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35400-7FE2-E311-71E8-FF12BF239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IECC Overview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3F814BC-2F94-A6F7-B919-E4844C49B1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846985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633617879"/>
      </p:ext>
    </p:extLst>
  </p:cSld>
  <p:clrMapOvr>
    <a:masterClrMapping/>
  </p:clrMapOvr>
  <p:transition spd="slow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F63CC-EE40-1520-EFE5-BDC69A2ED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Lighting Power Density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C7806-6245-B1AD-0480-5941F2196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/>
              <a:t>LPD = watts per square foot</a:t>
            </a:r>
          </a:p>
          <a:p>
            <a:r>
              <a:rPr lang="en-US" sz="2000"/>
              <a:t>Used to limit energy use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0DD29D-B95B-EE09-55A0-0CA7FFBD5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5" r="19510"/>
          <a:stretch>
            <a:fillRect/>
          </a:stretch>
        </p:blipFill>
        <p:spPr>
          <a:xfrm>
            <a:off x="6687671" y="0"/>
            <a:ext cx="550432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5B0EFE-4F15-5A05-EAC9-03D3BE7AA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354" y="0"/>
            <a:ext cx="861646" cy="861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7364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C584A-A7A5-B8F3-EAF1-3C009BD23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4000"/>
              <a:t>Course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F798A-F64F-9B2C-1C6E-D62B3668F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900" b="1"/>
              <a:t>Content:</a:t>
            </a:r>
          </a:p>
          <a:p>
            <a:pPr marL="0" indent="0">
              <a:buNone/>
            </a:pPr>
            <a:r>
              <a:rPr lang="en-US" sz="1900"/>
              <a:t>This course will cover:</a:t>
            </a:r>
          </a:p>
          <a:p>
            <a:r>
              <a:rPr lang="en-US" sz="1900"/>
              <a:t>Basic lighting concepts and terminology </a:t>
            </a:r>
          </a:p>
          <a:p>
            <a:r>
              <a:rPr lang="en-US" sz="1900"/>
              <a:t>Types of lighting technologies (legacy vs LED) </a:t>
            </a:r>
          </a:p>
          <a:p>
            <a:r>
              <a:rPr lang="en-US" sz="1900"/>
              <a:t>Lighting design fundamentals </a:t>
            </a:r>
          </a:p>
          <a:p>
            <a:r>
              <a:rPr lang="en-US" sz="1900"/>
              <a:t>Energy codes and Lighting Power Density (LPD) </a:t>
            </a:r>
          </a:p>
          <a:p>
            <a:r>
              <a:rPr lang="en-US" sz="1900"/>
              <a:t>Lighting controls and energy savings </a:t>
            </a:r>
          </a:p>
          <a:p>
            <a:r>
              <a:rPr lang="en-US" sz="1900"/>
              <a:t>Real-world retrofit examples</a:t>
            </a:r>
          </a:p>
          <a:p>
            <a:endParaRPr lang="en-US" sz="1900"/>
          </a:p>
        </p:txBody>
      </p:sp>
      <p:pic>
        <p:nvPicPr>
          <p:cNvPr id="5" name="Picture 4" descr="Dark floating bulbs with one lit up brightly">
            <a:extLst>
              <a:ext uri="{FF2B5EF4-FFF2-40B4-BE49-F238E27FC236}">
                <a16:creationId xmlns:a16="http://schemas.microsoft.com/office/drawing/2014/main" id="{53175A38-DAD3-22A5-A01F-91053DD75A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012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F74FCA-2EAF-2E3C-B70C-F88E77EEDB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354" y="0"/>
            <a:ext cx="861646" cy="861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54844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FEB58-03E2-3CDF-CBF4-E320509EC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LPD Values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873A773-9962-5D68-98D9-97BF56A483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3462556"/>
              </p:ext>
            </p:extLst>
          </p:nvPr>
        </p:nvGraphicFramePr>
        <p:xfrm>
          <a:off x="6318034" y="1860136"/>
          <a:ext cx="5479834" cy="3615832"/>
        </p:xfrm>
        <a:graphic>
          <a:graphicData uri="http://schemas.openxmlformats.org/drawingml/2006/table">
            <a:tbl>
              <a:tblPr/>
              <a:tblGrid>
                <a:gridCol w="2792348">
                  <a:extLst>
                    <a:ext uri="{9D8B030D-6E8A-4147-A177-3AD203B41FA5}">
                      <a16:colId xmlns:a16="http://schemas.microsoft.com/office/drawing/2014/main" val="4194264082"/>
                    </a:ext>
                  </a:extLst>
                </a:gridCol>
                <a:gridCol w="2687486">
                  <a:extLst>
                    <a:ext uri="{9D8B030D-6E8A-4147-A177-3AD203B41FA5}">
                      <a16:colId xmlns:a16="http://schemas.microsoft.com/office/drawing/2014/main" val="32198115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Medium" panose="020B0602020204020203" pitchFamily="34" charset="0"/>
                        </a:rPr>
                        <a:t>Space Type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C24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Medium" panose="020B0602020204020203" pitchFamily="34" charset="0"/>
                        </a:rPr>
                        <a:t>Typical LPD (W/sf)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C2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358187"/>
                  </a:ext>
                </a:extLst>
              </a:tr>
              <a:tr h="2520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Light" panose="020B0302020104020203" pitchFamily="34" charset="0"/>
                        </a:rPr>
                        <a:t>Warehouse (bulk storage)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Light" panose="020B0302020104020203" pitchFamily="34" charset="0"/>
                        </a:rPr>
                        <a:t>0.63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7739486"/>
                  </a:ext>
                </a:extLst>
              </a:tr>
              <a:tr h="2520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Light" panose="020B0302020104020203" pitchFamily="34" charset="0"/>
                        </a:rPr>
                        <a:t>Warehouse (fine storage)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Light" panose="020B0302020104020203" pitchFamily="34" charset="0"/>
                        </a:rPr>
                        <a:t>0.93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6548099"/>
                  </a:ext>
                </a:extLst>
              </a:tr>
              <a:tr h="2520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Light" panose="020B0302020104020203" pitchFamily="34" charset="0"/>
                        </a:rPr>
                        <a:t>Parking Garage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Light" panose="020B0302020104020203" pitchFamily="34" charset="0"/>
                        </a:rPr>
                        <a:t>0.18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059211"/>
                  </a:ext>
                </a:extLst>
              </a:tr>
              <a:tr h="2520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Light" panose="020B0302020104020203" pitchFamily="34" charset="0"/>
                        </a:rPr>
                        <a:t>Parking Lot (exterior)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i="1">
                          <a:latin typeface="Gill Sans Nova Light" panose="020B0302020104020203" pitchFamily="34" charset="0"/>
                        </a:rPr>
                        <a:t>typically calculated differently</a:t>
                      </a:r>
                      <a:endParaRPr lang="en-US" sz="1800">
                        <a:latin typeface="Gill Sans Nova Light" panose="020B0302020104020203" pitchFamily="34" charset="0"/>
                      </a:endParaRP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820445"/>
                  </a:ext>
                </a:extLst>
              </a:tr>
              <a:tr h="2520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Light" panose="020B0302020104020203" pitchFamily="34" charset="0"/>
                        </a:rPr>
                        <a:t>Gymnasium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Light" panose="020B0302020104020203" pitchFamily="34" charset="0"/>
                        </a:rPr>
                        <a:t>1.24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5713949"/>
                  </a:ext>
                </a:extLst>
              </a:tr>
              <a:tr h="2520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Light" panose="020B0302020104020203" pitchFamily="34" charset="0"/>
                        </a:rPr>
                        <a:t>Dining Area / Cafeteria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Light" panose="020B0302020104020203" pitchFamily="34" charset="0"/>
                        </a:rPr>
                        <a:t>0.89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5021301"/>
                  </a:ext>
                </a:extLst>
              </a:tr>
              <a:tr h="2520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Light" panose="020B0302020104020203" pitchFamily="34" charset="0"/>
                        </a:rPr>
                        <a:t>Kitchen / Food Prep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Light" panose="020B0302020104020203" pitchFamily="34" charset="0"/>
                        </a:rPr>
                        <a:t>1.21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456341"/>
                  </a:ext>
                </a:extLst>
              </a:tr>
              <a:tr h="2520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Light" panose="020B0302020104020203" pitchFamily="34" charset="0"/>
                        </a:rPr>
                        <a:t>Lobby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Light" panose="020B0302020104020203" pitchFamily="34" charset="0"/>
                        </a:rPr>
                        <a:t>1.30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2230039"/>
                  </a:ext>
                </a:extLst>
              </a:tr>
              <a:tr h="2520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Light" panose="020B0302020104020203" pitchFamily="34" charset="0"/>
                        </a:rPr>
                        <a:t>Stairwell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Light" panose="020B0302020104020203" pitchFamily="34" charset="0"/>
                        </a:rPr>
                        <a:t>0.69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4752116"/>
                  </a:ext>
                </a:extLst>
              </a:tr>
              <a:tr h="2520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Light" panose="020B0302020104020203" pitchFamily="34" charset="0"/>
                        </a:rPr>
                        <a:t>Mechanical / Electrical Room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Light" panose="020B0302020104020203" pitchFamily="34" charset="0"/>
                        </a:rPr>
                        <a:t>0.42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1460395"/>
                  </a:ext>
                </a:extLst>
              </a:tr>
            </a:tbl>
          </a:graphicData>
        </a:graphic>
      </p:graphicFrame>
      <p:graphicFrame>
        <p:nvGraphicFramePr>
          <p:cNvPr id="3" name="Content Placeholder 6">
            <a:extLst>
              <a:ext uri="{FF2B5EF4-FFF2-40B4-BE49-F238E27FC236}">
                <a16:creationId xmlns:a16="http://schemas.microsoft.com/office/drawing/2014/main" id="{696AC3A5-D6C3-F075-C843-AEFDCC349D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1191461"/>
              </p:ext>
            </p:extLst>
          </p:nvPr>
        </p:nvGraphicFramePr>
        <p:xfrm>
          <a:off x="616166" y="1860136"/>
          <a:ext cx="5479834" cy="3287120"/>
        </p:xfrm>
        <a:graphic>
          <a:graphicData uri="http://schemas.openxmlformats.org/drawingml/2006/table">
            <a:tbl>
              <a:tblPr/>
              <a:tblGrid>
                <a:gridCol w="2739917">
                  <a:extLst>
                    <a:ext uri="{9D8B030D-6E8A-4147-A177-3AD203B41FA5}">
                      <a16:colId xmlns:a16="http://schemas.microsoft.com/office/drawing/2014/main" val="4194264082"/>
                    </a:ext>
                  </a:extLst>
                </a:gridCol>
                <a:gridCol w="2739917">
                  <a:extLst>
                    <a:ext uri="{9D8B030D-6E8A-4147-A177-3AD203B41FA5}">
                      <a16:colId xmlns:a16="http://schemas.microsoft.com/office/drawing/2014/main" val="32198115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Medium" panose="020B0602020204020203" pitchFamily="34" charset="0"/>
                        </a:rPr>
                        <a:t>Space Type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C24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Medium" panose="020B0602020204020203" pitchFamily="34" charset="0"/>
                        </a:rPr>
                        <a:t>Typical LPD (W/sf)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C2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358187"/>
                  </a:ext>
                </a:extLst>
              </a:tr>
              <a:tr h="2520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Light" panose="020B0302020104020203" pitchFamily="34" charset="0"/>
                        </a:rPr>
                        <a:t>Office – Open Plan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Light" panose="020B0302020104020203" pitchFamily="34" charset="0"/>
                        </a:rPr>
                        <a:t>0.82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7320419"/>
                  </a:ext>
                </a:extLst>
              </a:tr>
              <a:tr h="2520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Light" panose="020B0302020104020203" pitchFamily="34" charset="0"/>
                        </a:rPr>
                        <a:t>Office – Enclosed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Light" panose="020B0302020104020203" pitchFamily="34" charset="0"/>
                        </a:rPr>
                        <a:t>0.98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5058337"/>
                  </a:ext>
                </a:extLst>
              </a:tr>
              <a:tr h="2520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Light" panose="020B0302020104020203" pitchFamily="34" charset="0"/>
                        </a:rPr>
                        <a:t>Conference Room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Light" panose="020B0302020104020203" pitchFamily="34" charset="0"/>
                        </a:rPr>
                        <a:t>1.23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9786822"/>
                  </a:ext>
                </a:extLst>
              </a:tr>
              <a:tr h="2520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Light" panose="020B0302020104020203" pitchFamily="34" charset="0"/>
                        </a:rPr>
                        <a:t>Classroom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Light" panose="020B0302020104020203" pitchFamily="34" charset="0"/>
                        </a:rPr>
                        <a:t>1.24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5354451"/>
                  </a:ext>
                </a:extLst>
              </a:tr>
              <a:tr h="2520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Light" panose="020B0302020104020203" pitchFamily="34" charset="0"/>
                        </a:rPr>
                        <a:t>Corridor / Hallway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Light" panose="020B0302020104020203" pitchFamily="34" charset="0"/>
                        </a:rPr>
                        <a:t>0.66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7741788"/>
                  </a:ext>
                </a:extLst>
              </a:tr>
              <a:tr h="2520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Light" panose="020B0302020104020203" pitchFamily="34" charset="0"/>
                        </a:rPr>
                        <a:t>Restroom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Light" panose="020B0302020104020203" pitchFamily="34" charset="0"/>
                        </a:rPr>
                        <a:t>0.98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5082107"/>
                  </a:ext>
                </a:extLst>
              </a:tr>
              <a:tr h="2520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Light" panose="020B0302020104020203" pitchFamily="34" charset="0"/>
                        </a:rPr>
                        <a:t>Break Room / Lounge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Light" panose="020B0302020104020203" pitchFamily="34" charset="0"/>
                        </a:rPr>
                        <a:t>0.89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6771509"/>
                  </a:ext>
                </a:extLst>
              </a:tr>
              <a:tr h="2520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Light" panose="020B0302020104020203" pitchFamily="34" charset="0"/>
                        </a:rPr>
                        <a:t>Retail Sales Area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Light" panose="020B0302020104020203" pitchFamily="34" charset="0"/>
                        </a:rPr>
                        <a:t>1.11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1877617"/>
                  </a:ext>
                </a:extLst>
              </a:tr>
              <a:tr h="2520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Light" panose="020B0302020104020203" pitchFamily="34" charset="0"/>
                        </a:rPr>
                        <a:t>Retail Display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latin typeface="Gill Sans Nova Light" panose="020B0302020104020203" pitchFamily="34" charset="0"/>
                        </a:rPr>
                        <a:t>1.60+</a:t>
                      </a:r>
                    </a:p>
                  </a:txBody>
                  <a:tcPr marL="54392" marR="54392" marT="27196" marB="2719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293239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85471918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CD0E-C7F6-A922-9705-F2700BA9B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Code vs. Reality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65FACC0-5797-DD38-7954-E7CAA08D2C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071492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807130474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3C70B-8899-CBF4-91B9-F95F9519F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Incentives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D3DF23C-FD93-7D91-ECD1-5502202D1A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864804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500043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1C57C-CA03-31CE-0EC1-401E5C1EF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ree lightbulbs hanging">
            <a:extLst>
              <a:ext uri="{FF2B5EF4-FFF2-40B4-BE49-F238E27FC236}">
                <a16:creationId xmlns:a16="http://schemas.microsoft.com/office/drawing/2014/main" id="{FDC59F09-6170-8D0E-0DFC-80944C7E2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4"/>
          <a:stretch>
            <a:fillRect/>
          </a:stretch>
        </p:blipFill>
        <p:spPr>
          <a:xfrm flipH="1">
            <a:off x="0" y="0"/>
            <a:ext cx="12192000" cy="74778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4C3C3C-7714-C0B1-51A3-4B963F11A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Section 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12CE53-082B-323D-1C3E-19B5A4F9F5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Lighting Controls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CF73C4-7D1B-6B4F-0CFA-60A0B06DBE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354" y="0"/>
            <a:ext cx="861646" cy="861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5258860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76D67-8948-32E2-448C-0C5E09140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Controls Matter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9720F-05B8-32B4-3088-CD5BB81D1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/>
              <a:t>Lights don’t need to be on all the time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0DE6A6-19EF-51BB-ECB8-E50D6DBB9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0627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91919C-6CAE-8933-F683-FFE2A4BFA8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354" y="0"/>
            <a:ext cx="861646" cy="861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5816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0C3AF-899F-3A9F-59BC-8F521B1E7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Occupancy Sensors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103CA-65E0-7BC6-0163-769C83B3F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/>
              <a:t>Turn off when empty </a:t>
            </a:r>
          </a:p>
          <a:p>
            <a:r>
              <a:rPr lang="en-US" sz="2000"/>
              <a:t>20–40% savings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9A8A2C-3D78-A9C8-3831-27AB5FDB2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579" y="2202872"/>
            <a:ext cx="4458221" cy="2917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7373932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F4F70-B619-49E1-9027-8EDCCE929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Daylight Harvesting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D737F-9ED5-C03A-F6F9-D991856D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71902" cy="4351338"/>
          </a:xfrm>
        </p:spPr>
        <p:txBody>
          <a:bodyPr>
            <a:normAutofit/>
          </a:bodyPr>
          <a:lstStyle/>
          <a:p>
            <a:r>
              <a:rPr lang="en-US" sz="2000"/>
              <a:t>Adjust based on sunlight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3A95F4-1463-5705-41E9-BEA43D6C7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354" y="0"/>
            <a:ext cx="861646" cy="861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945FF8-1236-5813-50BA-5E7A5B043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97E56E-ADEE-D00E-08FD-434394EC4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2077" y="0"/>
            <a:ext cx="861646" cy="861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3204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7ABC0-ADCA-5F36-F5BE-23B7D6B5E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Scheduling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4A541-1702-B11E-683A-F187DFF33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/>
              <a:t>Turn off after hours</a:t>
            </a:r>
          </a:p>
          <a:p>
            <a:r>
              <a:rPr lang="en-US" sz="2000"/>
              <a:t>Scheduled sweeps</a:t>
            </a:r>
          </a:p>
          <a:p>
            <a:r>
              <a:rPr lang="en-US" sz="2000"/>
              <a:t>Dim at certain times</a:t>
            </a:r>
          </a:p>
        </p:txBody>
      </p:sp>
      <p:pic>
        <p:nvPicPr>
          <p:cNvPr id="5" name="Picture 4" descr="Clock and calendar on table">
            <a:extLst>
              <a:ext uri="{FF2B5EF4-FFF2-40B4-BE49-F238E27FC236}">
                <a16:creationId xmlns:a16="http://schemas.microsoft.com/office/drawing/2014/main" id="{8252498A-339C-D225-C99D-69084C1E0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79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52D94D-6166-1670-04C5-DA12FF39D5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354" y="0"/>
            <a:ext cx="861646" cy="861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7352017"/>
      </p:ext>
    </p:extLst>
  </p:cSld>
  <p:clrMapOvr>
    <a:masterClrMapping/>
  </p:clrMapOvr>
  <p:transition spd="slow">
    <p:cover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E375A-CE74-BD92-D405-4B3AE25F0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Advanced Controls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7C088-442D-FED9-ED87-0B5D193BA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/>
              <a:t>Networked systems</a:t>
            </a:r>
          </a:p>
          <a:p>
            <a:r>
              <a:rPr lang="en-US" sz="2000"/>
              <a:t>Fixture-level control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B647D7-9B45-920B-87A5-A0E596248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" r="35885"/>
          <a:stretch>
            <a:fillRect/>
          </a:stretch>
        </p:blipFill>
        <p:spPr>
          <a:xfrm>
            <a:off x="6096000" y="3204"/>
            <a:ext cx="611817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D62AD5-4354-3135-F137-510379AE3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354" y="0"/>
            <a:ext cx="861646" cy="861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5862271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EEF5B-C76B-7359-C0D2-7B034FC2B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Control Savings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27533-7BC7-7F42-C427-D36D3A336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/>
              <a:t>30-70% total savings</a:t>
            </a:r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28A1EA-79AA-17A8-6F1D-DDDD9C9FC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0" r="6624"/>
          <a:stretch>
            <a:fillRect/>
          </a:stretch>
        </p:blipFill>
        <p:spPr>
          <a:xfrm>
            <a:off x="5662824" y="1534821"/>
            <a:ext cx="6320629" cy="49329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43446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0C826-2FE0-A36F-613A-DFC1D4D05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400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A64C2-0A82-3B9B-67F2-80C5AE8B1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90661" cy="435133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/>
              <a:t>By the end of this course, you will be able to:</a:t>
            </a:r>
          </a:p>
          <a:p>
            <a:r>
              <a:rPr lang="en-US" sz="2000"/>
              <a:t>Define key lighting terms (lumens, footcandles, efficacy) </a:t>
            </a:r>
          </a:p>
          <a:p>
            <a:r>
              <a:rPr lang="en-US" sz="2000"/>
              <a:t>Identify common lighting technologies </a:t>
            </a:r>
          </a:p>
          <a:p>
            <a:r>
              <a:rPr lang="en-US" sz="2000"/>
              <a:t>Understand basic lighting design principles </a:t>
            </a:r>
          </a:p>
          <a:p>
            <a:r>
              <a:rPr lang="en-US" sz="2000"/>
              <a:t>Explain Lighting Power Density (LPD) </a:t>
            </a:r>
          </a:p>
          <a:p>
            <a:r>
              <a:rPr lang="en-US" sz="2000"/>
              <a:t>Identify energy-saving lighting controls</a:t>
            </a:r>
          </a:p>
          <a:p>
            <a:endParaRPr lang="en-US" sz="2000"/>
          </a:p>
        </p:txBody>
      </p:sp>
      <p:pic>
        <p:nvPicPr>
          <p:cNvPr id="13" name="Picture 12" descr="Hanging light bulbs in a dark room with one lightbulb lit">
            <a:extLst>
              <a:ext uri="{FF2B5EF4-FFF2-40B4-BE49-F238E27FC236}">
                <a16:creationId xmlns:a16="http://schemas.microsoft.com/office/drawing/2014/main" id="{1D7C7139-A93B-8A41-11CE-829BB0AB9E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418" r="2841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4CF896-1E9D-9E8D-E2E4-CF9C6C5EE0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354" y="0"/>
            <a:ext cx="861646" cy="861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8946979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AB70D-4B04-B813-FA50-84F3A2795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AB9EFD-6B0B-BBD2-DD76-FDE9062B2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3451" cy="70264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8CD587-BD3C-2593-C631-B4C1E56BC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Section 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15604-4579-7AF9-FA60-1D267C160A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Wrap-up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C586B0-AC12-CF2A-24FD-D29DC9A9AA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354" y="0"/>
            <a:ext cx="861646" cy="861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2191829"/>
      </p:ext>
    </p:extLst>
  </p:cSld>
  <p:clrMapOvr>
    <a:masterClrMapping/>
  </p:clrMapOvr>
  <p:transition spd="med">
    <p:pull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248B2-23F3-7C00-3CF5-20006FFD5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Retrofit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F2D79-606D-DA75-DC52-735142B69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/>
              <a:t>400W HID </a:t>
            </a:r>
            <a:r>
              <a:rPr lang="en-US" sz="2000">
                <a:sym typeface="Wingdings" panose="05000000000000000000" pitchFamily="2" charset="2"/>
              </a:rPr>
              <a:t> 150 W LED</a:t>
            </a:r>
          </a:p>
          <a:p>
            <a:r>
              <a:rPr lang="en-US" sz="2000">
                <a:sym typeface="Wingdings" panose="05000000000000000000" pitchFamily="2" charset="2"/>
              </a:rPr>
              <a:t>60% savings</a:t>
            </a:r>
            <a:endParaRPr lang="en-US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6A8034-459A-6E69-E635-19093814C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874" y="3655704"/>
            <a:ext cx="4400577" cy="29334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C0E143-3E91-3466-1C11-458E8E1068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875" y="336646"/>
            <a:ext cx="4400577" cy="29337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6684121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B6C1A-891B-E0D6-B6C6-97EC2A7FE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7AD03-7BA7-95BB-58B8-56652CB60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/>
              <a:t>LEDs dominate</a:t>
            </a:r>
          </a:p>
          <a:p>
            <a:r>
              <a:rPr lang="en-US" sz="2000"/>
              <a:t>Controls are critical</a:t>
            </a:r>
          </a:p>
          <a:p>
            <a:r>
              <a:rPr lang="en-US" sz="2000"/>
              <a:t>Code matters</a:t>
            </a:r>
          </a:p>
        </p:txBody>
      </p:sp>
      <p:pic>
        <p:nvPicPr>
          <p:cNvPr id="5" name="Picture 4" descr="Wall of advesive notes with one standing out">
            <a:extLst>
              <a:ext uri="{FF2B5EF4-FFF2-40B4-BE49-F238E27FC236}">
                <a16:creationId xmlns:a16="http://schemas.microsoft.com/office/drawing/2014/main" id="{B47C0E63-BBE0-32DC-A04D-D25FAFBF8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55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D635C3-0DB6-60B9-D324-12BAF140CD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354" y="0"/>
            <a:ext cx="861646" cy="861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36772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B4F38-C1FB-0AC0-CFED-C3E767EC9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3346C-D141-F461-A2EF-8AF185E122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/>
              <a:t>What are Lumens?</a:t>
            </a:r>
          </a:p>
          <a:p>
            <a:r>
              <a:rPr lang="en-US" sz="2000"/>
              <a:t>What is LPD?</a:t>
            </a:r>
          </a:p>
          <a:p>
            <a:r>
              <a:rPr lang="en-US" sz="2000"/>
              <a:t>Name a control strategy</a:t>
            </a:r>
          </a:p>
          <a:p>
            <a:r>
              <a:rPr lang="en-US" sz="2000"/>
              <a:t>True/False: LEDs are most efficient</a:t>
            </a:r>
          </a:p>
        </p:txBody>
      </p:sp>
      <p:pic>
        <p:nvPicPr>
          <p:cNvPr id="5" name="Picture 4" descr="Question mark on green pastel background">
            <a:extLst>
              <a:ext uri="{FF2B5EF4-FFF2-40B4-BE49-F238E27FC236}">
                <a16:creationId xmlns:a16="http://schemas.microsoft.com/office/drawing/2014/main" id="{F1AEAE8F-9CED-6D5F-1721-59C2C4665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B9DC20-7BFE-0561-0146-36ACB8AFA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354" y="0"/>
            <a:ext cx="861646" cy="861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4813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B60E-91C0-64C9-0591-D5720354A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Lighting Matters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6A6617-716F-DC59-1E87-E752DCF9F87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Lighting = 10–17% of commercial building energy use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One of the fastest ROI upgrades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Impacts: 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Safety 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Productivity 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Comfort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5E9783-39F3-56A7-7880-0A35A7303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0" t="20177" r="4711"/>
          <a:stretch>
            <a:fillRect/>
          </a:stretch>
        </p:blipFill>
        <p:spPr>
          <a:xfrm>
            <a:off x="5322769" y="1893117"/>
            <a:ext cx="6734479" cy="3927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511405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A4B875-E95E-42AD-36F8-FC7E1824D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ark floating bulbs with one lit up brightly">
            <a:extLst>
              <a:ext uri="{FF2B5EF4-FFF2-40B4-BE49-F238E27FC236}">
                <a16:creationId xmlns:a16="http://schemas.microsoft.com/office/drawing/2014/main" id="{6C748FF3-5774-368C-3375-BE68CDEB9E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74" b="30936"/>
          <a:stretch>
            <a:fillRect/>
          </a:stretch>
        </p:blipFill>
        <p:spPr>
          <a:xfrm>
            <a:off x="20" y="-7619"/>
            <a:ext cx="12191979" cy="688736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7620"/>
            <a:ext cx="5566593" cy="6887364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067CD3-146F-6228-E362-39AA720C2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863442" y="855815"/>
            <a:ext cx="6887365" cy="516047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91000"/>
                </a:schemeClr>
              </a:gs>
              <a:gs pos="83000">
                <a:schemeClr val="accent5">
                  <a:alpha val="0"/>
                </a:schemeClr>
              </a:gs>
            </a:gsLst>
            <a:lin ang="51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1C7E5C-A0F8-E9FA-56DB-31A257FD4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7648"/>
            <a:ext cx="2079513" cy="6865647"/>
          </a:xfrm>
          <a:prstGeom prst="rect">
            <a:avLst/>
          </a:prstGeom>
          <a:gradFill flip="none" rotWithShape="1">
            <a:gsLst>
              <a:gs pos="5000">
                <a:schemeClr val="accent5"/>
              </a:gs>
              <a:gs pos="49000">
                <a:schemeClr val="accent5">
                  <a:alpha val="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F70A3C-4474-2A39-470C-FD55A8837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706777" y="3068761"/>
            <a:ext cx="4504659" cy="378923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60000">
                <a:schemeClr val="accent5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C3F7D4-9613-0E1F-901C-98FE831D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774557" y="-6485"/>
            <a:ext cx="3427160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D5167C-AF48-26F0-7A9F-3F7643374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64705" y="-1061856"/>
            <a:ext cx="3682024" cy="12211438"/>
          </a:xfrm>
          <a:prstGeom prst="rect">
            <a:avLst/>
          </a:prstGeom>
          <a:gradFill>
            <a:gsLst>
              <a:gs pos="0">
                <a:schemeClr val="accent5"/>
              </a:gs>
              <a:gs pos="65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B30A01-FCA8-86A5-A840-C32A3BE2E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6" y="-7639"/>
            <a:ext cx="4879823" cy="6887373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44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FA0A39-FF9A-C1D5-5DF6-4D5F28C06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028" y="2155188"/>
            <a:ext cx="4160233" cy="28392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Section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A81B2-63AB-D17A-CB6A-04E9EF707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028" y="5166367"/>
            <a:ext cx="4160233" cy="85099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Lighting Basics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C0B350-9EA7-9A35-E4B4-17999EBA7D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354" y="0"/>
            <a:ext cx="861646" cy="861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8249361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79E20-1F10-9EC3-DDAE-00BC74FC1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78" y="741391"/>
            <a:ext cx="4491821" cy="1616203"/>
          </a:xfrm>
        </p:spPr>
        <p:txBody>
          <a:bodyPr anchor="b">
            <a:normAutofit/>
          </a:bodyPr>
          <a:lstStyle/>
          <a:p>
            <a:r>
              <a:rPr lang="en-US"/>
              <a:t>What is Light?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43F277-3E8C-DDD4-FFC2-E1799513CF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376" r="14290" b="-1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9B84A-7100-8680-2CDD-D2E82AD34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78" y="2533476"/>
            <a:ext cx="4491820" cy="3447832"/>
          </a:xfrm>
        </p:spPr>
        <p:txBody>
          <a:bodyPr anchor="t">
            <a:normAutofit/>
          </a:bodyPr>
          <a:lstStyle/>
          <a:p>
            <a:r>
              <a:rPr lang="en-US" sz="2000"/>
              <a:t>Light is electromagnetic radiation</a:t>
            </a:r>
          </a:p>
          <a:p>
            <a:r>
              <a:rPr lang="en-US" sz="2000"/>
              <a:t>Visible spectrum: ~380–780 nm</a:t>
            </a:r>
          </a:p>
          <a:p>
            <a:r>
              <a:rPr lang="en-US" sz="2000"/>
              <a:t>Humans only see a small portion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0990223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D1650-8D52-5622-DB21-D32246CA9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Human Vision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67E6775-326E-D97C-FBB1-D3BB27E487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2905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278121901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fVdkg0oU"/>
  <p:tag name="ARTICULATE_PROJECT_OPEN" val="0"/>
  <p:tag name="ARTICULATE_SLIDE_COUNT" val="5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9063DAFEDF9F439872D39FC53F2200" ma:contentTypeVersion="16" ma:contentTypeDescription="Create a new document." ma:contentTypeScope="" ma:versionID="34f5da2cf8128471dc4fe7cfea00c0f9">
  <xsd:schema xmlns:xsd="http://www.w3.org/2001/XMLSchema" xmlns:xs="http://www.w3.org/2001/XMLSchema" xmlns:p="http://schemas.microsoft.com/office/2006/metadata/properties" xmlns:ns2="cb90d3d4-c7da-4966-9e77-648b567704ad" xmlns:ns3="68591eb6-f205-4484-98f5-1f01454844a1" targetNamespace="http://schemas.microsoft.com/office/2006/metadata/properties" ma:root="true" ma:fieldsID="323edf1501ae885e09351c49b5fbdb53" ns2:_="" ns3:_="">
    <xsd:import namespace="cb90d3d4-c7da-4966-9e77-648b567704ad"/>
    <xsd:import namespace="68591eb6-f205-4484-98f5-1f01454844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90d3d4-c7da-4966-9e77-648b567704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b3d863c-210b-42fa-b5ce-68c0959d84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591eb6-f205-4484-98f5-1f01454844a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5dc8d952-645b-408e-b02c-3c6a7e8750f6}" ma:internalName="TaxCatchAll" ma:showField="CatchAllData" ma:web="68591eb6-f205-4484-98f5-1f01454844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8591eb6-f205-4484-98f5-1f01454844a1" xsi:nil="true"/>
    <lcf76f155ced4ddcb4097134ff3c332f xmlns="cb90d3d4-c7da-4966-9e77-648b567704a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6891FF-8379-4E63-AD57-3BD97D1F8F81}">
  <ds:schemaRefs>
    <ds:schemaRef ds:uri="68591eb6-f205-4484-98f5-1f01454844a1"/>
    <ds:schemaRef ds:uri="cb90d3d4-c7da-4966-9e77-648b567704a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C47BA08-3052-45E0-A20F-077C51A11C09}">
  <ds:schemaRefs>
    <ds:schemaRef ds:uri="06cb6719-cd50-4166-8ff6-7d6ccbab2673"/>
    <ds:schemaRef ds:uri="68591eb6-f205-4484-98f5-1f01454844a1"/>
    <ds:schemaRef ds:uri="cb90d3d4-c7da-4966-9e77-648b567704a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82ED9C6-4579-410C-AEB6-87A99C80D8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53</Slides>
  <Notes>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Lighting Fundamentals for Electricians </vt:lpstr>
      <vt:lpstr>Section 1</vt:lpstr>
      <vt:lpstr>Lighting Fundamentals for Energy Efficiency</vt:lpstr>
      <vt:lpstr>Course Overview</vt:lpstr>
      <vt:lpstr>Learning Objectives</vt:lpstr>
      <vt:lpstr>Why Lighting Matters</vt:lpstr>
      <vt:lpstr>Section 2</vt:lpstr>
      <vt:lpstr>What is Light?</vt:lpstr>
      <vt:lpstr>Human Vision</vt:lpstr>
      <vt:lpstr>Lumens </vt:lpstr>
      <vt:lpstr>Footcandles</vt:lpstr>
      <vt:lpstr>Watts vs Lumens</vt:lpstr>
      <vt:lpstr>Efficacy</vt:lpstr>
      <vt:lpstr>Color Temperature</vt:lpstr>
      <vt:lpstr>CRI</vt:lpstr>
      <vt:lpstr>Glare</vt:lpstr>
      <vt:lpstr>Summary of Terms</vt:lpstr>
      <vt:lpstr>Section 3</vt:lpstr>
      <vt:lpstr>Legacy Lighting</vt:lpstr>
      <vt:lpstr>Incandescent</vt:lpstr>
      <vt:lpstr>Fluorescents</vt:lpstr>
      <vt:lpstr>HID Lighting </vt:lpstr>
      <vt:lpstr>LED Lighting</vt:lpstr>
      <vt:lpstr>LED Advantages</vt:lpstr>
      <vt:lpstr>Technology Comparisons</vt:lpstr>
      <vt:lpstr>Why LEDs Win</vt:lpstr>
      <vt:lpstr>Where LEDs Struggle</vt:lpstr>
      <vt:lpstr>Section 4</vt:lpstr>
      <vt:lpstr>Recommended Light Levels</vt:lpstr>
      <vt:lpstr>Uniformity</vt:lpstr>
      <vt:lpstr>Fixture Spacing</vt:lpstr>
      <vt:lpstr>Mounting Height</vt:lpstr>
      <vt:lpstr>Beam Angles</vt:lpstr>
      <vt:lpstr>Layout Example</vt:lpstr>
      <vt:lpstr>Common Mistakes</vt:lpstr>
      <vt:lpstr>Section 5</vt:lpstr>
      <vt:lpstr>Why Energy Codes Exist</vt:lpstr>
      <vt:lpstr>IECC Overview</vt:lpstr>
      <vt:lpstr>Lighting Power Density</vt:lpstr>
      <vt:lpstr>Example LPD Values</vt:lpstr>
      <vt:lpstr>Code vs. Reality</vt:lpstr>
      <vt:lpstr>Incentives</vt:lpstr>
      <vt:lpstr>Section 6</vt:lpstr>
      <vt:lpstr>Why Controls Matter</vt:lpstr>
      <vt:lpstr>Occupancy Sensors</vt:lpstr>
      <vt:lpstr>Daylight Harvesting</vt:lpstr>
      <vt:lpstr>Scheduling</vt:lpstr>
      <vt:lpstr>Advanced Controls</vt:lpstr>
      <vt:lpstr>Control Savings</vt:lpstr>
      <vt:lpstr>Section 7</vt:lpstr>
      <vt:lpstr>Retrofit Example</vt:lpstr>
      <vt:lpstr>Key Takeaways</vt:lpstr>
      <vt:lpstr>Quiz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Todd Wood</dc:creator>
  <cp:revision>1</cp:revision>
  <dcterms:created xsi:type="dcterms:W3CDTF">2026-03-23T15:52:56Z</dcterms:created>
  <dcterms:modified xsi:type="dcterms:W3CDTF">2026-04-21T17:46:50Z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0x010100489063DAFEDF9F439872D39FC53F2200</vt:lpwstr>
  </property>
  <property fmtid="{D5CDD505-2E9C-101B-9397-08002B2CF9AE}" pid="3" name="MediaServiceImageTags">
    <vt:lpwstr/>
  </property>
  <property fmtid="{D5CDD505-2E9C-101B-9397-08002B2CF9AE}" pid="4" name="ArticulateGUID">
    <vt:lpwstr>C33B218A-A379-4EBB-A3B1-865AB9B2349A</vt:lpwstr>
  </property>
  <property fmtid="{D5CDD505-2E9C-101B-9397-08002B2CF9AE}" pid="5" name="ArticulatePath">
    <vt:lpwstr>https://ecgo365.sharepoint.com/sites/Clients/ProjectFolders/RMP B&amp;I/Training &amp; Events/Events - Trade Allies/2026 Training Events/Utah/2026 Expo/Training Slides/2026- Lighting Fundamentals-Felipe-Todd</vt:lpwstr>
  </property>
</Properties>
</file>