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heme/theme2.xml" ContentType="application/vnd.openxmlformats-officedocument.theme+xml"/>
  <Override PartName="/ppt/tags/tag35.xml" ContentType="application/vnd.openxmlformats-officedocument.presentationml.tags+xml"/>
  <Override PartName="/ppt/notesSlides/notesSlide1.xml" ContentType="application/vnd.openxmlformats-officedocument.presentationml.notesSlide+xml"/>
  <Override PartName="/ppt/tags/tag36.xml" ContentType="application/vnd.openxmlformats-officedocument.presentationml.tags+xml"/>
  <Override PartName="/ppt/notesSlides/notesSlide2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.xml" ContentType="application/vnd.openxmlformats-officedocument.presentationml.notesSlide+xml"/>
  <Override PartName="/ppt/tags/tag39.xml" ContentType="application/vnd.openxmlformats-officedocument.presentationml.tags+xml"/>
  <Override PartName="/ppt/notesSlides/notesSlide4.xml" ContentType="application/vnd.openxmlformats-officedocument.presentationml.notesSlide+xml"/>
  <Override PartName="/ppt/tags/tag40.xml" ContentType="application/vnd.openxmlformats-officedocument.presentationml.tags+xml"/>
  <Override PartName="/ppt/notesSlides/notesSlide5.xml" ContentType="application/vnd.openxmlformats-officedocument.presentationml.notesSlide+xml"/>
  <Override PartName="/ppt/tags/tag41.xml" ContentType="application/vnd.openxmlformats-officedocument.presentationml.tags+xml"/>
  <Override PartName="/ppt/notesSlides/notesSlide6.xml" ContentType="application/vnd.openxmlformats-officedocument.presentationml.notesSlide+xml"/>
  <Override PartName="/ppt/tags/tag42.xml" ContentType="application/vnd.openxmlformats-officedocument.presentationml.tags+xml"/>
  <Override PartName="/ppt/notesSlides/notesSlide7.xml" ContentType="application/vnd.openxmlformats-officedocument.presentationml.notesSlide+xml"/>
  <Override PartName="/ppt/tags/tag43.xml" ContentType="application/vnd.openxmlformats-officedocument.presentationml.tags+xml"/>
  <Override PartName="/ppt/notesSlides/notesSlide8.xml" ContentType="application/vnd.openxmlformats-officedocument.presentationml.notesSlide+xml"/>
  <Override PartName="/ppt/tags/tag44.xml" ContentType="application/vnd.openxmlformats-officedocument.presentationml.tags+xml"/>
  <Override PartName="/ppt/notesSlides/notesSlide9.xml" ContentType="application/vnd.openxmlformats-officedocument.presentationml.notesSlide+xml"/>
  <Override PartName="/ppt/tags/tag45.xml" ContentType="application/vnd.openxmlformats-officedocument.presentationml.tags+xml"/>
  <Override PartName="/ppt/notesSlides/notesSlide10.xml" ContentType="application/vnd.openxmlformats-officedocument.presentationml.notesSlide+xml"/>
  <Override PartName="/ppt/tags/tag46.xml" ContentType="application/vnd.openxmlformats-officedocument.presentationml.tags+xml"/>
  <Override PartName="/ppt/notesSlides/notesSlide11.xml" ContentType="application/vnd.openxmlformats-officedocument.presentationml.notesSlide+xml"/>
  <Override PartName="/ppt/tags/tag47.xml" ContentType="application/vnd.openxmlformats-officedocument.presentationml.tags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8.xml" ContentType="application/vnd.openxmlformats-officedocument.presentationml.tags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4"/>
  </p:sldMasterIdLst>
  <p:notesMasterIdLst>
    <p:notesMasterId r:id="rId19"/>
  </p:notesMasterIdLst>
  <p:sldIdLst>
    <p:sldId id="280" r:id="rId5"/>
    <p:sldId id="326" r:id="rId6"/>
    <p:sldId id="341" r:id="rId7"/>
    <p:sldId id="331" r:id="rId8"/>
    <p:sldId id="325" r:id="rId9"/>
    <p:sldId id="323" r:id="rId10"/>
    <p:sldId id="330" r:id="rId11"/>
    <p:sldId id="336" r:id="rId12"/>
    <p:sldId id="337" r:id="rId13"/>
    <p:sldId id="328" r:id="rId14"/>
    <p:sldId id="338" r:id="rId15"/>
    <p:sldId id="339" r:id="rId16"/>
    <p:sldId id="332" r:id="rId17"/>
    <p:sldId id="342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33720D-903D-AAB1-6014-D2F3CB6AA8A0}" name="Anna Lamm" initials="AL" userId="S::Anna.Lamm@evergreen.energy::5b4acb0e-a7ef-4873-9e4b-3ce050204e64" providerId="AD"/>
  <p188:author id="{4FE284CD-D9D8-D864-926C-CA708D423BF4}" name="Emily Pearce" initials="EP" userId="S::emily.pearce@evergreen.energy::916711d8-b514-4ff2-b63c-3f7973262a9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9B9D"/>
    <a:srgbClr val="58595B"/>
    <a:srgbClr val="8299CD"/>
    <a:srgbClr val="F79F87"/>
    <a:srgbClr val="F6F3EE"/>
    <a:srgbClr val="27190D"/>
    <a:srgbClr val="EEE8DE"/>
    <a:srgbClr val="035DAB"/>
    <a:srgbClr val="839BD0"/>
    <a:srgbClr val="EF4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3F0F8B-DC8B-4EB9-89E9-F66D9A790DAC}" v="23" dt="2026-04-22T04:28:57.841"/>
    <p1510:client id="{D395E048-73AF-E2CC-FA45-0B15AF23F806}" v="5" dt="2026-04-22T13:23:10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063" autoAdjust="0"/>
  </p:normalViewPr>
  <p:slideViewPr>
    <p:cSldViewPr snapToGrid="0">
      <p:cViewPr>
        <p:scale>
          <a:sx n="64" d="100"/>
          <a:sy n="64" d="100"/>
        </p:scale>
        <p:origin x="732" y="-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h Mendez" userId="76944e34-80a5-496f-a412-01b8e15aa53d" providerId="ADAL" clId="{09900227-5F08-4B63-9F12-2213C41E68EC}"/>
    <pc:docChg chg="undo custSel addSld delSld modSld delMainMaster">
      <pc:chgData name="Mariah Mendez" userId="76944e34-80a5-496f-a412-01b8e15aa53d" providerId="ADAL" clId="{09900227-5F08-4B63-9F12-2213C41E68EC}" dt="2026-04-08T15:55:52.665" v="2363"/>
      <pc:docMkLst>
        <pc:docMk/>
      </pc:docMkLst>
      <pc:sldChg chg="delSp modSp mod modTransition modClrScheme chgLayout">
        <pc:chgData name="Mariah Mendez" userId="76944e34-80a5-496f-a412-01b8e15aa53d" providerId="ADAL" clId="{09900227-5F08-4B63-9F12-2213C41E68EC}" dt="2026-04-08T15:35:54.234" v="2184"/>
        <pc:sldMkLst>
          <pc:docMk/>
          <pc:sldMk cId="1482995910" sldId="280"/>
        </pc:sldMkLst>
        <pc:spChg chg="mod ord">
          <ac:chgData name="Mariah Mendez" userId="76944e34-80a5-496f-a412-01b8e15aa53d" providerId="ADAL" clId="{09900227-5F08-4B63-9F12-2213C41E68EC}" dt="2026-04-07T19:00:11.452" v="11" actId="1076"/>
          <ac:spMkLst>
            <pc:docMk/>
            <pc:sldMk cId="1482995910" sldId="280"/>
            <ac:spMk id="2" creationId="{ABACA2D0-DC31-02FB-D865-1D21BE2974A6}"/>
          </ac:spMkLst>
        </pc:spChg>
        <pc:spChg chg="mod ord">
          <ac:chgData name="Mariah Mendez" userId="76944e34-80a5-496f-a412-01b8e15aa53d" providerId="ADAL" clId="{09900227-5F08-4B63-9F12-2213C41E68EC}" dt="2026-04-07T19:01:05.403" v="36" actId="1076"/>
          <ac:spMkLst>
            <pc:docMk/>
            <pc:sldMk cId="1482995910" sldId="280"/>
            <ac:spMk id="3" creationId="{376E7A3A-857E-247F-440F-581CD890E552}"/>
          </ac:spMkLst>
        </pc:spChg>
      </pc:sldChg>
      <pc:sldChg chg="addSp modSp mod modTransition modClrScheme modAnim chgLayout">
        <pc:chgData name="Mariah Mendez" userId="76944e34-80a5-496f-a412-01b8e15aa53d" providerId="ADAL" clId="{09900227-5F08-4B63-9F12-2213C41E68EC}" dt="2026-04-08T15:49:25.049" v="2308"/>
        <pc:sldMkLst>
          <pc:docMk/>
          <pc:sldMk cId="3747180065" sldId="323"/>
        </pc:sldMkLst>
        <pc:spChg chg="mod ord">
          <ac:chgData name="Mariah Mendez" userId="76944e34-80a5-496f-a412-01b8e15aa53d" providerId="ADAL" clId="{09900227-5F08-4B63-9F12-2213C41E68EC}" dt="2026-04-07T21:05:52.950" v="720" actId="20577"/>
          <ac:spMkLst>
            <pc:docMk/>
            <pc:sldMk cId="3747180065" sldId="323"/>
            <ac:spMk id="2" creationId="{C2EF9521-84CC-515C-8B56-2B93E5000C98}"/>
          </ac:spMkLst>
        </pc:spChg>
        <pc:spChg chg="add mod">
          <ac:chgData name="Mariah Mendez" userId="76944e34-80a5-496f-a412-01b8e15aa53d" providerId="ADAL" clId="{09900227-5F08-4B63-9F12-2213C41E68EC}" dt="2026-04-07T23:06:24.089" v="1880" actId="164"/>
          <ac:spMkLst>
            <pc:docMk/>
            <pc:sldMk cId="3747180065" sldId="323"/>
            <ac:spMk id="3" creationId="{4DB52771-3BAB-19A8-38FF-5702FB8127AD}"/>
          </ac:spMkLst>
        </pc:spChg>
        <pc:spChg chg="mod ord">
          <ac:chgData name="Mariah Mendez" userId="76944e34-80a5-496f-a412-01b8e15aa53d" providerId="ADAL" clId="{09900227-5F08-4B63-9F12-2213C41E68EC}" dt="2026-04-07T23:05:57.398" v="1872" actId="14100"/>
          <ac:spMkLst>
            <pc:docMk/>
            <pc:sldMk cId="3747180065" sldId="323"/>
            <ac:spMk id="4" creationId="{60804B80-C62E-8C58-DB2E-6EE121954F3C}"/>
          </ac:spMkLst>
        </pc:spChg>
        <pc:spChg chg="add mod">
          <ac:chgData name="Mariah Mendez" userId="76944e34-80a5-496f-a412-01b8e15aa53d" providerId="ADAL" clId="{09900227-5F08-4B63-9F12-2213C41E68EC}" dt="2026-04-07T23:06:33.069" v="1882" actId="164"/>
          <ac:spMkLst>
            <pc:docMk/>
            <pc:sldMk cId="3747180065" sldId="323"/>
            <ac:spMk id="5" creationId="{C124C691-83F8-EB7D-9AF8-4684C9CD9B29}"/>
          </ac:spMkLst>
        </pc:spChg>
        <pc:spChg chg="add mod">
          <ac:chgData name="Mariah Mendez" userId="76944e34-80a5-496f-a412-01b8e15aa53d" providerId="ADAL" clId="{09900227-5F08-4B63-9F12-2213C41E68EC}" dt="2026-04-07T23:09:13.217" v="1901" actId="14100"/>
          <ac:spMkLst>
            <pc:docMk/>
            <pc:sldMk cId="3747180065" sldId="323"/>
            <ac:spMk id="6" creationId="{7FF2C938-B09C-F4C1-030B-AECEBCDEA133}"/>
          </ac:spMkLst>
        </pc:spChg>
        <pc:spChg chg="add mod">
          <ac:chgData name="Mariah Mendez" userId="76944e34-80a5-496f-a412-01b8e15aa53d" providerId="ADAL" clId="{09900227-5F08-4B63-9F12-2213C41E68EC}" dt="2026-04-07T23:07:02.639" v="1887" actId="1076"/>
          <ac:spMkLst>
            <pc:docMk/>
            <pc:sldMk cId="3747180065" sldId="323"/>
            <ac:spMk id="8" creationId="{FFBCD720-D8BD-5203-AFF6-1C176BC7FA2A}"/>
          </ac:spMkLst>
        </pc:spChg>
        <pc:spChg chg="add mod">
          <ac:chgData name="Mariah Mendez" userId="76944e34-80a5-496f-a412-01b8e15aa53d" providerId="ADAL" clId="{09900227-5F08-4B63-9F12-2213C41E68EC}" dt="2026-04-07T23:06:24.089" v="1880" actId="164"/>
          <ac:spMkLst>
            <pc:docMk/>
            <pc:sldMk cId="3747180065" sldId="323"/>
            <ac:spMk id="9" creationId="{8163E46B-04D7-A0CF-02E8-CCBDD623C075}"/>
          </ac:spMkLst>
        </pc:spChg>
        <pc:spChg chg="add mod">
          <ac:chgData name="Mariah Mendez" userId="76944e34-80a5-496f-a412-01b8e15aa53d" providerId="ADAL" clId="{09900227-5F08-4B63-9F12-2213C41E68EC}" dt="2026-04-07T23:06:33.069" v="1882" actId="164"/>
          <ac:spMkLst>
            <pc:docMk/>
            <pc:sldMk cId="3747180065" sldId="323"/>
            <ac:spMk id="10" creationId="{01126636-7ED3-F949-FA49-E584AEF0D702}"/>
          </ac:spMkLst>
        </pc:spChg>
        <pc:spChg chg="add mod">
          <ac:chgData name="Mariah Mendez" userId="76944e34-80a5-496f-a412-01b8e15aa53d" providerId="ADAL" clId="{09900227-5F08-4B63-9F12-2213C41E68EC}" dt="2026-04-07T23:06:38.589" v="1884" actId="164"/>
          <ac:spMkLst>
            <pc:docMk/>
            <pc:sldMk cId="3747180065" sldId="323"/>
            <ac:spMk id="11" creationId="{AED64E28-BCDE-DC5E-9446-95FFE63C70D3}"/>
          </ac:spMkLst>
        </pc:spChg>
        <pc:spChg chg="add mod">
          <ac:chgData name="Mariah Mendez" userId="76944e34-80a5-496f-a412-01b8e15aa53d" providerId="ADAL" clId="{09900227-5F08-4B63-9F12-2213C41E68EC}" dt="2026-04-08T15:47:27.058" v="2282" actId="164"/>
          <ac:spMkLst>
            <pc:docMk/>
            <pc:sldMk cId="3747180065" sldId="323"/>
            <ac:spMk id="12" creationId="{CBECE2CA-1797-0D6D-B9E2-CAB03150C663}"/>
          </ac:spMkLst>
        </pc:spChg>
        <pc:spChg chg="add mod">
          <ac:chgData name="Mariah Mendez" userId="76944e34-80a5-496f-a412-01b8e15aa53d" providerId="ADAL" clId="{09900227-5F08-4B63-9F12-2213C41E68EC}" dt="2026-04-08T15:47:27.058" v="2282" actId="164"/>
          <ac:spMkLst>
            <pc:docMk/>
            <pc:sldMk cId="3747180065" sldId="323"/>
            <ac:spMk id="13" creationId="{AE92C0F8-499A-6308-58DC-E18C7C48A07E}"/>
          </ac:spMkLst>
        </pc:spChg>
        <pc:grpChg chg="add mod">
          <ac:chgData name="Mariah Mendez" userId="76944e34-80a5-496f-a412-01b8e15aa53d" providerId="ADAL" clId="{09900227-5F08-4B63-9F12-2213C41E68EC}" dt="2026-04-07T23:09:21.506" v="1903" actId="14100"/>
          <ac:grpSpMkLst>
            <pc:docMk/>
            <pc:sldMk cId="3747180065" sldId="323"/>
            <ac:grpSpMk id="15" creationId="{37D9C4B9-5D03-DA97-22DB-4B90E29C1E23}"/>
          </ac:grpSpMkLst>
        </pc:grpChg>
        <pc:grpChg chg="add mod">
          <ac:chgData name="Mariah Mendez" userId="76944e34-80a5-496f-a412-01b8e15aa53d" providerId="ADAL" clId="{09900227-5F08-4B63-9F12-2213C41E68EC}" dt="2026-04-07T23:09:17.689" v="1902" actId="14100"/>
          <ac:grpSpMkLst>
            <pc:docMk/>
            <pc:sldMk cId="3747180065" sldId="323"/>
            <ac:grpSpMk id="16" creationId="{89EBFF06-DEB1-DDF5-AA78-17893A7083C6}"/>
          </ac:grpSpMkLst>
        </pc:grpChg>
        <pc:grpChg chg="add mod">
          <ac:chgData name="Mariah Mendez" userId="76944e34-80a5-496f-a412-01b8e15aa53d" providerId="ADAL" clId="{09900227-5F08-4B63-9F12-2213C41E68EC}" dt="2026-04-07T23:08:59.241" v="1899" actId="14100"/>
          <ac:grpSpMkLst>
            <pc:docMk/>
            <pc:sldMk cId="3747180065" sldId="323"/>
            <ac:grpSpMk id="17" creationId="{70336EF8-2DCC-4B4B-F5E1-82120130F3C1}"/>
          </ac:grpSpMkLst>
        </pc:grpChg>
        <pc:grpChg chg="add mod">
          <ac:chgData name="Mariah Mendez" userId="76944e34-80a5-496f-a412-01b8e15aa53d" providerId="ADAL" clId="{09900227-5F08-4B63-9F12-2213C41E68EC}" dt="2026-04-08T15:47:27.058" v="2282" actId="164"/>
          <ac:grpSpMkLst>
            <pc:docMk/>
            <pc:sldMk cId="3747180065" sldId="323"/>
            <ac:grpSpMk id="18" creationId="{1184F6DF-96A8-F56D-75DA-B6FCEE2FAF5E}"/>
          </ac:grpSpMkLst>
        </pc:grpChg>
      </pc:sldChg>
      <pc:sldChg chg="addSp delSp modSp mod modTransition modClrScheme modAnim chgLayout">
        <pc:chgData name="Mariah Mendez" userId="76944e34-80a5-496f-a412-01b8e15aa53d" providerId="ADAL" clId="{09900227-5F08-4B63-9F12-2213C41E68EC}" dt="2026-04-08T15:46:37.443" v="2278"/>
        <pc:sldMkLst>
          <pc:docMk/>
          <pc:sldMk cId="976853553" sldId="325"/>
        </pc:sldMkLst>
        <pc:spChg chg="mod ord">
          <ac:chgData name="Mariah Mendez" userId="76944e34-80a5-496f-a412-01b8e15aa53d" providerId="ADAL" clId="{09900227-5F08-4B63-9F12-2213C41E68EC}" dt="2026-04-07T20:41:12.543" v="647" actId="20577"/>
          <ac:spMkLst>
            <pc:docMk/>
            <pc:sldMk cId="976853553" sldId="325"/>
            <ac:spMk id="2" creationId="{69F81EC6-AFB1-0C5A-484D-7539D6AC9251}"/>
          </ac:spMkLst>
        </pc:spChg>
        <pc:spChg chg="add mod ord">
          <ac:chgData name="Mariah Mendez" userId="76944e34-80a5-496f-a412-01b8e15aa53d" providerId="ADAL" clId="{09900227-5F08-4B63-9F12-2213C41E68EC}" dt="2026-04-07T20:42:27.523" v="660" actId="1076"/>
          <ac:spMkLst>
            <pc:docMk/>
            <pc:sldMk cId="976853553" sldId="325"/>
            <ac:spMk id="3" creationId="{F2E38AFF-5901-BE81-9636-68354925CB70}"/>
          </ac:spMkLst>
        </pc:spChg>
        <pc:spChg chg="mod ord">
          <ac:chgData name="Mariah Mendez" userId="76944e34-80a5-496f-a412-01b8e15aa53d" providerId="ADAL" clId="{09900227-5F08-4B63-9F12-2213C41E68EC}" dt="2026-04-07T20:42:27.523" v="660" actId="1076"/>
          <ac:spMkLst>
            <pc:docMk/>
            <pc:sldMk cId="976853553" sldId="325"/>
            <ac:spMk id="5" creationId="{6BEAF27D-9AD7-B7E0-054E-AAED7EFEC2A0}"/>
          </ac:spMkLst>
        </pc:spChg>
        <pc:spChg chg="add mod">
          <ac:chgData name="Mariah Mendez" userId="76944e34-80a5-496f-a412-01b8e15aa53d" providerId="ADAL" clId="{09900227-5F08-4B63-9F12-2213C41E68EC}" dt="2026-04-07T23:07:13.759" v="1889" actId="207"/>
          <ac:spMkLst>
            <pc:docMk/>
            <pc:sldMk cId="976853553" sldId="325"/>
            <ac:spMk id="6" creationId="{13E7CAE3-80D9-0145-A54F-2E16DEFD54EC}"/>
          </ac:spMkLst>
        </pc:spChg>
        <pc:cxnChg chg="add mod">
          <ac:chgData name="Mariah Mendez" userId="76944e34-80a5-496f-a412-01b8e15aa53d" providerId="ADAL" clId="{09900227-5F08-4B63-9F12-2213C41E68EC}" dt="2026-04-07T20:42:27.523" v="660" actId="1076"/>
          <ac:cxnSpMkLst>
            <pc:docMk/>
            <pc:sldMk cId="976853553" sldId="325"/>
            <ac:cxnSpMk id="18" creationId="{64DB059D-822D-3223-0EB2-A1F981C0AB57}"/>
          </ac:cxnSpMkLst>
        </pc:cxnChg>
      </pc:sldChg>
      <pc:sldChg chg="modSp mod modTransition modClrScheme chgLayout">
        <pc:chgData name="Mariah Mendez" userId="76944e34-80a5-496f-a412-01b8e15aa53d" providerId="ADAL" clId="{09900227-5F08-4B63-9F12-2213C41E68EC}" dt="2026-04-08T15:36:16.679" v="2187"/>
        <pc:sldMkLst>
          <pc:docMk/>
          <pc:sldMk cId="4131389844" sldId="326"/>
        </pc:sldMkLst>
        <pc:spChg chg="mod ord">
          <ac:chgData name="Mariah Mendez" userId="76944e34-80a5-496f-a412-01b8e15aa53d" providerId="ADAL" clId="{09900227-5F08-4B63-9F12-2213C41E68EC}" dt="2026-04-07T19:06:32.736" v="44" actId="1076"/>
          <ac:spMkLst>
            <pc:docMk/>
            <pc:sldMk cId="4131389844" sldId="326"/>
            <ac:spMk id="2" creationId="{A0295430-6C93-627E-AF03-923ADAA510BF}"/>
          </ac:spMkLst>
        </pc:spChg>
      </pc:sldChg>
      <pc:sldChg chg="addSp delSp modSp mod modTransition modClrScheme modAnim chgLayout">
        <pc:chgData name="Mariah Mendez" userId="76944e34-80a5-496f-a412-01b8e15aa53d" providerId="ADAL" clId="{09900227-5F08-4B63-9F12-2213C41E68EC}" dt="2026-04-08T15:54:11.785" v="2350"/>
        <pc:sldMkLst>
          <pc:docMk/>
          <pc:sldMk cId="677956728" sldId="328"/>
        </pc:sldMkLst>
        <pc:spChg chg="mod ord">
          <ac:chgData name="Mariah Mendez" userId="76944e34-80a5-496f-a412-01b8e15aa53d" providerId="ADAL" clId="{09900227-5F08-4B63-9F12-2213C41E68EC}" dt="2026-04-07T22:31:36.395" v="1607" actId="20577"/>
          <ac:spMkLst>
            <pc:docMk/>
            <pc:sldMk cId="677956728" sldId="328"/>
            <ac:spMk id="2" creationId="{9504692D-3BB3-B403-2F5F-8F2BDBC565B7}"/>
          </ac:spMkLst>
        </pc:spChg>
        <pc:spChg chg="mod">
          <ac:chgData name="Mariah Mendez" userId="76944e34-80a5-496f-a412-01b8e15aa53d" providerId="ADAL" clId="{09900227-5F08-4B63-9F12-2213C41E68EC}" dt="2026-04-07T23:11:27.597" v="1916" actId="1076"/>
          <ac:spMkLst>
            <pc:docMk/>
            <pc:sldMk cId="677956728" sldId="328"/>
            <ac:spMk id="7" creationId="{FDF31396-36C6-5EE8-7FE5-16EF6CE65748}"/>
          </ac:spMkLst>
        </pc:spChg>
        <pc:spChg chg="add mod ord">
          <ac:chgData name="Mariah Mendez" userId="76944e34-80a5-496f-a412-01b8e15aa53d" providerId="ADAL" clId="{09900227-5F08-4B63-9F12-2213C41E68EC}" dt="2026-04-07T23:11:27.597" v="1916" actId="1076"/>
          <ac:spMkLst>
            <pc:docMk/>
            <pc:sldMk cId="677956728" sldId="328"/>
            <ac:spMk id="8" creationId="{AF66D51C-8BEC-999F-4D62-7066BC568190}"/>
          </ac:spMkLst>
        </pc:spChg>
        <pc:picChg chg="add mod modCrop">
          <ac:chgData name="Mariah Mendez" userId="76944e34-80a5-496f-a412-01b8e15aa53d" providerId="ADAL" clId="{09900227-5F08-4B63-9F12-2213C41E68EC}" dt="2026-04-07T22:56:32.263" v="1776" actId="732"/>
          <ac:picMkLst>
            <pc:docMk/>
            <pc:sldMk cId="677956728" sldId="328"/>
            <ac:picMk id="6" creationId="{29A58866-3AEB-FE53-77B0-36015FF5D7D0}"/>
          </ac:picMkLst>
        </pc:picChg>
      </pc:sldChg>
      <pc:sldChg chg="addSp delSp modSp mod modTransition modClrScheme modAnim chgLayout">
        <pc:chgData name="Mariah Mendez" userId="76944e34-80a5-496f-a412-01b8e15aa53d" providerId="ADAL" clId="{09900227-5F08-4B63-9F12-2213C41E68EC}" dt="2026-04-08T15:50:16.443" v="2316"/>
        <pc:sldMkLst>
          <pc:docMk/>
          <pc:sldMk cId="3243432542" sldId="330"/>
        </pc:sldMkLst>
        <pc:spChg chg="mod ord">
          <ac:chgData name="Mariah Mendez" userId="76944e34-80a5-496f-a412-01b8e15aa53d" providerId="ADAL" clId="{09900227-5F08-4B63-9F12-2213C41E68EC}" dt="2026-04-07T21:41:24.879" v="993" actId="20577"/>
          <ac:spMkLst>
            <pc:docMk/>
            <pc:sldMk cId="3243432542" sldId="330"/>
            <ac:spMk id="2" creationId="{B09C8AC7-EE0F-EAB8-9FF1-EEEC64C91FA0}"/>
          </ac:spMkLst>
        </pc:spChg>
        <pc:spChg chg="add mod ord">
          <ac:chgData name="Mariah Mendez" userId="76944e34-80a5-496f-a412-01b8e15aa53d" providerId="ADAL" clId="{09900227-5F08-4B63-9F12-2213C41E68EC}" dt="2026-04-07T21:39:43.739" v="980" actId="164"/>
          <ac:spMkLst>
            <pc:docMk/>
            <pc:sldMk cId="3243432542" sldId="330"/>
            <ac:spMk id="34" creationId="{08C6E10B-3258-FA45-94A4-60610410C0A8}"/>
          </ac:spMkLst>
        </pc:spChg>
        <pc:spChg chg="add mod">
          <ac:chgData name="Mariah Mendez" userId="76944e34-80a5-496f-a412-01b8e15aa53d" providerId="ADAL" clId="{09900227-5F08-4B63-9F12-2213C41E68EC}" dt="2026-04-07T21:39:51.815" v="982" actId="164"/>
          <ac:spMkLst>
            <pc:docMk/>
            <pc:sldMk cId="3243432542" sldId="330"/>
            <ac:spMk id="35" creationId="{98990C5D-4C8C-1564-F0A8-5511E6BA9572}"/>
          </ac:spMkLst>
        </pc:spChg>
        <pc:spChg chg="add mod">
          <ac:chgData name="Mariah Mendez" userId="76944e34-80a5-496f-a412-01b8e15aa53d" providerId="ADAL" clId="{09900227-5F08-4B63-9F12-2213C41E68EC}" dt="2026-04-07T21:40:00.654" v="984" actId="164"/>
          <ac:spMkLst>
            <pc:docMk/>
            <pc:sldMk cId="3243432542" sldId="330"/>
            <ac:spMk id="36" creationId="{9571826B-7DBE-B3D2-07D7-C68D084A3F5B}"/>
          </ac:spMkLst>
        </pc:spChg>
        <pc:spChg chg="add mod">
          <ac:chgData name="Mariah Mendez" userId="76944e34-80a5-496f-a412-01b8e15aa53d" providerId="ADAL" clId="{09900227-5F08-4B63-9F12-2213C41E68EC}" dt="2026-04-07T21:40:07.137" v="986" actId="164"/>
          <ac:spMkLst>
            <pc:docMk/>
            <pc:sldMk cId="3243432542" sldId="330"/>
            <ac:spMk id="37" creationId="{D5A0D7D3-39F5-8A47-37E6-726EDBE552C9}"/>
          </ac:spMkLst>
        </pc:spChg>
        <pc:spChg chg="add mod">
          <ac:chgData name="Mariah Mendez" userId="76944e34-80a5-496f-a412-01b8e15aa53d" providerId="ADAL" clId="{09900227-5F08-4B63-9F12-2213C41E68EC}" dt="2026-04-07T21:40:17.531" v="988" actId="164"/>
          <ac:spMkLst>
            <pc:docMk/>
            <pc:sldMk cId="3243432542" sldId="330"/>
            <ac:spMk id="38" creationId="{8B7D1B6E-7022-5EF2-910E-653247AB203B}"/>
          </ac:spMkLst>
        </pc:spChg>
        <pc:spChg chg="add mod">
          <ac:chgData name="Mariah Mendez" userId="76944e34-80a5-496f-a412-01b8e15aa53d" providerId="ADAL" clId="{09900227-5F08-4B63-9F12-2213C41E68EC}" dt="2026-04-07T21:39:43.739" v="980" actId="164"/>
          <ac:spMkLst>
            <pc:docMk/>
            <pc:sldMk cId="3243432542" sldId="330"/>
            <ac:spMk id="39" creationId="{7478D085-EF1A-5197-9FB8-FAD30C2B9923}"/>
          </ac:spMkLst>
        </pc:spChg>
        <pc:spChg chg="add mod">
          <ac:chgData name="Mariah Mendez" userId="76944e34-80a5-496f-a412-01b8e15aa53d" providerId="ADAL" clId="{09900227-5F08-4B63-9F12-2213C41E68EC}" dt="2026-04-07T21:41:01.470" v="992" actId="20577"/>
          <ac:spMkLst>
            <pc:docMk/>
            <pc:sldMk cId="3243432542" sldId="330"/>
            <ac:spMk id="40" creationId="{0FC0E540-87AF-4694-3B2E-3456BE94A214}"/>
          </ac:spMkLst>
        </pc:spChg>
        <pc:spChg chg="add mod">
          <ac:chgData name="Mariah Mendez" userId="76944e34-80a5-496f-a412-01b8e15aa53d" providerId="ADAL" clId="{09900227-5F08-4B63-9F12-2213C41E68EC}" dt="2026-04-07T21:40:00.654" v="984" actId="164"/>
          <ac:spMkLst>
            <pc:docMk/>
            <pc:sldMk cId="3243432542" sldId="330"/>
            <ac:spMk id="41" creationId="{2A7DF3DD-762E-4114-A8CF-3EDC045BF9E2}"/>
          </ac:spMkLst>
        </pc:spChg>
        <pc:spChg chg="add mod">
          <ac:chgData name="Mariah Mendez" userId="76944e34-80a5-496f-a412-01b8e15aa53d" providerId="ADAL" clId="{09900227-5F08-4B63-9F12-2213C41E68EC}" dt="2026-04-07T21:40:07.137" v="986" actId="164"/>
          <ac:spMkLst>
            <pc:docMk/>
            <pc:sldMk cId="3243432542" sldId="330"/>
            <ac:spMk id="42" creationId="{CBE207E5-9968-113D-7FA5-E41033D3D40C}"/>
          </ac:spMkLst>
        </pc:spChg>
        <pc:spChg chg="add mod">
          <ac:chgData name="Mariah Mendez" userId="76944e34-80a5-496f-a412-01b8e15aa53d" providerId="ADAL" clId="{09900227-5F08-4B63-9F12-2213C41E68EC}" dt="2026-04-07T21:40:17.531" v="988" actId="164"/>
          <ac:spMkLst>
            <pc:docMk/>
            <pc:sldMk cId="3243432542" sldId="330"/>
            <ac:spMk id="43" creationId="{098A8C93-FE89-A48D-C531-10122AC25B29}"/>
          </ac:spMkLst>
        </pc:spChg>
        <pc:grpChg chg="add mod">
          <ac:chgData name="Mariah Mendez" userId="76944e34-80a5-496f-a412-01b8e15aa53d" providerId="ADAL" clId="{09900227-5F08-4B63-9F12-2213C41E68EC}" dt="2026-04-07T21:40:35.207" v="990" actId="1076"/>
          <ac:grpSpMkLst>
            <pc:docMk/>
            <pc:sldMk cId="3243432542" sldId="330"/>
            <ac:grpSpMk id="44" creationId="{75DF0A86-0ED1-F61B-1140-6BF2BC30864F}"/>
          </ac:grpSpMkLst>
        </pc:grpChg>
        <pc:grpChg chg="add mod">
          <ac:chgData name="Mariah Mendez" userId="76944e34-80a5-496f-a412-01b8e15aa53d" providerId="ADAL" clId="{09900227-5F08-4B63-9F12-2213C41E68EC}" dt="2026-04-08T15:50:06.711" v="2312" actId="1076"/>
          <ac:grpSpMkLst>
            <pc:docMk/>
            <pc:sldMk cId="3243432542" sldId="330"/>
            <ac:grpSpMk id="45" creationId="{15D6580B-9E80-EECA-F3D7-FF6A434D74FB}"/>
          </ac:grpSpMkLst>
        </pc:grpChg>
        <pc:grpChg chg="add mod">
          <ac:chgData name="Mariah Mendez" userId="76944e34-80a5-496f-a412-01b8e15aa53d" providerId="ADAL" clId="{09900227-5F08-4B63-9F12-2213C41E68EC}" dt="2026-04-07T21:40:35.207" v="990" actId="1076"/>
          <ac:grpSpMkLst>
            <pc:docMk/>
            <pc:sldMk cId="3243432542" sldId="330"/>
            <ac:grpSpMk id="46" creationId="{98D616DE-F887-006F-5805-44049A5A7F4F}"/>
          </ac:grpSpMkLst>
        </pc:grpChg>
        <pc:grpChg chg="add mod">
          <ac:chgData name="Mariah Mendez" userId="76944e34-80a5-496f-a412-01b8e15aa53d" providerId="ADAL" clId="{09900227-5F08-4B63-9F12-2213C41E68EC}" dt="2026-04-07T21:40:35.207" v="990" actId="1076"/>
          <ac:grpSpMkLst>
            <pc:docMk/>
            <pc:sldMk cId="3243432542" sldId="330"/>
            <ac:grpSpMk id="47" creationId="{D151728E-D74B-AFBE-08AB-D9B41173D87E}"/>
          </ac:grpSpMkLst>
        </pc:grpChg>
        <pc:grpChg chg="add mod">
          <ac:chgData name="Mariah Mendez" userId="76944e34-80a5-496f-a412-01b8e15aa53d" providerId="ADAL" clId="{09900227-5F08-4B63-9F12-2213C41E68EC}" dt="2026-04-07T21:40:35.207" v="990" actId="1076"/>
          <ac:grpSpMkLst>
            <pc:docMk/>
            <pc:sldMk cId="3243432542" sldId="330"/>
            <ac:grpSpMk id="48" creationId="{92A92595-EDCC-07FE-262A-BB1D28DCF0E6}"/>
          </ac:grpSpMkLst>
        </pc:grpChg>
        <pc:picChg chg="add mod ord">
          <ac:chgData name="Mariah Mendez" userId="76944e34-80a5-496f-a412-01b8e15aa53d" providerId="ADAL" clId="{09900227-5F08-4B63-9F12-2213C41E68EC}" dt="2026-04-07T21:39:51.815" v="982" actId="164"/>
          <ac:picMkLst>
            <pc:docMk/>
            <pc:sldMk cId="3243432542" sldId="330"/>
            <ac:picMk id="21" creationId="{9BCC3040-9459-695C-54B7-341A111A7ED3}"/>
          </ac:picMkLst>
        </pc:picChg>
        <pc:picChg chg="add mod ord">
          <ac:chgData name="Mariah Mendez" userId="76944e34-80a5-496f-a412-01b8e15aa53d" providerId="ADAL" clId="{09900227-5F08-4B63-9F12-2213C41E68EC}" dt="2026-04-07T21:40:00.654" v="984" actId="164"/>
          <ac:picMkLst>
            <pc:docMk/>
            <pc:sldMk cId="3243432542" sldId="330"/>
            <ac:picMk id="23" creationId="{5F4EEA48-23FF-966F-55B2-B46D7F12AB30}"/>
          </ac:picMkLst>
        </pc:picChg>
        <pc:picChg chg="add mod ord">
          <ac:chgData name="Mariah Mendez" userId="76944e34-80a5-496f-a412-01b8e15aa53d" providerId="ADAL" clId="{09900227-5F08-4B63-9F12-2213C41E68EC}" dt="2026-04-07T21:40:07.137" v="986" actId="164"/>
          <ac:picMkLst>
            <pc:docMk/>
            <pc:sldMk cId="3243432542" sldId="330"/>
            <ac:picMk id="25" creationId="{0E3A4900-CB5C-67E9-BF91-0EF152542225}"/>
          </ac:picMkLst>
        </pc:picChg>
        <pc:picChg chg="add mod ord">
          <ac:chgData name="Mariah Mendez" userId="76944e34-80a5-496f-a412-01b8e15aa53d" providerId="ADAL" clId="{09900227-5F08-4B63-9F12-2213C41E68EC}" dt="2026-04-07T21:40:17.531" v="988" actId="164"/>
          <ac:picMkLst>
            <pc:docMk/>
            <pc:sldMk cId="3243432542" sldId="330"/>
            <ac:picMk id="29" creationId="{2A60D8AD-48FD-3F77-133A-684D9E6E5A9E}"/>
          </ac:picMkLst>
        </pc:picChg>
        <pc:picChg chg="add mod">
          <ac:chgData name="Mariah Mendez" userId="76944e34-80a5-496f-a412-01b8e15aa53d" providerId="ADAL" clId="{09900227-5F08-4B63-9F12-2213C41E68EC}" dt="2026-04-07T21:39:43.739" v="980" actId="164"/>
          <ac:picMkLst>
            <pc:docMk/>
            <pc:sldMk cId="3243432542" sldId="330"/>
            <ac:picMk id="33" creationId="{635A8767-FCD2-CD29-6C09-14EF5AD1E451}"/>
          </ac:picMkLst>
        </pc:picChg>
      </pc:sldChg>
      <pc:sldChg chg="addSp delSp modSp mod modTransition modClrScheme modAnim chgLayout">
        <pc:chgData name="Mariah Mendez" userId="76944e34-80a5-496f-a412-01b8e15aa53d" providerId="ADAL" clId="{09900227-5F08-4B63-9F12-2213C41E68EC}" dt="2026-04-08T15:45:10.056" v="2268"/>
        <pc:sldMkLst>
          <pc:docMk/>
          <pc:sldMk cId="3250439341" sldId="331"/>
        </pc:sldMkLst>
        <pc:spChg chg="mod ord">
          <ac:chgData name="Mariah Mendez" userId="76944e34-80a5-496f-a412-01b8e15aa53d" providerId="ADAL" clId="{09900227-5F08-4B63-9F12-2213C41E68EC}" dt="2026-04-07T22:26:22.663" v="1581" actId="207"/>
          <ac:spMkLst>
            <pc:docMk/>
            <pc:sldMk cId="3250439341" sldId="331"/>
            <ac:spMk id="2" creationId="{9D8A6A0F-C805-5264-2580-0BF4B9F76F29}"/>
          </ac:spMkLst>
        </pc:spChg>
        <pc:spChg chg="add mod topLvl">
          <ac:chgData name="Mariah Mendez" userId="76944e34-80a5-496f-a412-01b8e15aa53d" providerId="ADAL" clId="{09900227-5F08-4B63-9F12-2213C41E68EC}" dt="2026-04-08T15:40:11.907" v="2226" actId="165"/>
          <ac:spMkLst>
            <pc:docMk/>
            <pc:sldMk cId="3250439341" sldId="331"/>
            <ac:spMk id="13" creationId="{A5DEA37C-2ACE-B78D-65DF-C9C17C1929B3}"/>
          </ac:spMkLst>
        </pc:spChg>
        <pc:spChg chg="add mod topLvl">
          <ac:chgData name="Mariah Mendez" userId="76944e34-80a5-496f-a412-01b8e15aa53d" providerId="ADAL" clId="{09900227-5F08-4B63-9F12-2213C41E68EC}" dt="2026-04-08T15:40:11.907" v="2226" actId="165"/>
          <ac:spMkLst>
            <pc:docMk/>
            <pc:sldMk cId="3250439341" sldId="331"/>
            <ac:spMk id="14" creationId="{8A7AE80C-D4BE-0BE5-6D6A-A98B9FB490E7}"/>
          </ac:spMkLst>
        </pc:spChg>
        <pc:spChg chg="add mod topLvl">
          <ac:chgData name="Mariah Mendez" userId="76944e34-80a5-496f-a412-01b8e15aa53d" providerId="ADAL" clId="{09900227-5F08-4B63-9F12-2213C41E68EC}" dt="2026-04-08T15:44:27.589" v="2257" actId="164"/>
          <ac:spMkLst>
            <pc:docMk/>
            <pc:sldMk cId="3250439341" sldId="331"/>
            <ac:spMk id="22" creationId="{176BCB74-52ED-A542-6450-9E9F1FC78D11}"/>
          </ac:spMkLst>
        </pc:spChg>
        <pc:spChg chg="add mod topLvl">
          <ac:chgData name="Mariah Mendez" userId="76944e34-80a5-496f-a412-01b8e15aa53d" providerId="ADAL" clId="{09900227-5F08-4B63-9F12-2213C41E68EC}" dt="2026-04-08T15:40:11.907" v="2226" actId="165"/>
          <ac:spMkLst>
            <pc:docMk/>
            <pc:sldMk cId="3250439341" sldId="331"/>
            <ac:spMk id="23" creationId="{625E4726-6B38-2EC9-60BB-36B54845562B}"/>
          </ac:spMkLst>
        </pc:spChg>
        <pc:spChg chg="add mod">
          <ac:chgData name="Mariah Mendez" userId="76944e34-80a5-496f-a412-01b8e15aa53d" providerId="ADAL" clId="{09900227-5F08-4B63-9F12-2213C41E68EC}" dt="2026-04-08T15:40:20.267" v="2227" actId="164"/>
          <ac:spMkLst>
            <pc:docMk/>
            <pc:sldMk cId="3250439341" sldId="331"/>
            <ac:spMk id="25" creationId="{4B3E583E-6C9B-DF40-C24A-1E4376C4816F}"/>
          </ac:spMkLst>
        </pc:spChg>
        <pc:spChg chg="add mod ord">
          <ac:chgData name="Mariah Mendez" userId="76944e34-80a5-496f-a412-01b8e15aa53d" providerId="ADAL" clId="{09900227-5F08-4B63-9F12-2213C41E68EC}" dt="2026-04-08T15:40:20.267" v="2227" actId="164"/>
          <ac:spMkLst>
            <pc:docMk/>
            <pc:sldMk cId="3250439341" sldId="331"/>
            <ac:spMk id="31" creationId="{BF101F75-5552-2DD5-2463-BC17A68F9ED8}"/>
          </ac:spMkLst>
        </pc:spChg>
        <pc:grpChg chg="add mod">
          <ac:chgData name="Mariah Mendez" userId="76944e34-80a5-496f-a412-01b8e15aa53d" providerId="ADAL" clId="{09900227-5F08-4B63-9F12-2213C41E68EC}" dt="2026-04-08T15:40:20.267" v="2227" actId="164"/>
          <ac:grpSpMkLst>
            <pc:docMk/>
            <pc:sldMk cId="3250439341" sldId="331"/>
            <ac:grpSpMk id="32" creationId="{1D6521E6-EECF-BA85-82A8-2C70AE57D9BD}"/>
          </ac:grpSpMkLst>
        </pc:grpChg>
        <pc:grpChg chg="add mod ord">
          <ac:chgData name="Mariah Mendez" userId="76944e34-80a5-496f-a412-01b8e15aa53d" providerId="ADAL" clId="{09900227-5F08-4B63-9F12-2213C41E68EC}" dt="2026-04-08T15:44:39.172" v="2258" actId="167"/>
          <ac:grpSpMkLst>
            <pc:docMk/>
            <pc:sldMk cId="3250439341" sldId="331"/>
            <ac:grpSpMk id="33" creationId="{6B5EE60F-D18F-E150-EEE3-3FF51C4D2A7C}"/>
          </ac:grpSpMkLst>
        </pc:grpChg>
        <pc:grpChg chg="add mod">
          <ac:chgData name="Mariah Mendez" userId="76944e34-80a5-496f-a412-01b8e15aa53d" providerId="ADAL" clId="{09900227-5F08-4B63-9F12-2213C41E68EC}" dt="2026-04-08T15:45:00.933" v="2260" actId="164"/>
          <ac:grpSpMkLst>
            <pc:docMk/>
            <pc:sldMk cId="3250439341" sldId="331"/>
            <ac:grpSpMk id="34" creationId="{C896969D-6554-29A8-5635-4AA6855EE410}"/>
          </ac:grpSpMkLst>
        </pc:grpChg>
        <pc:picChg chg="add mod topLvl">
          <ac:chgData name="Mariah Mendez" userId="76944e34-80a5-496f-a412-01b8e15aa53d" providerId="ADAL" clId="{09900227-5F08-4B63-9F12-2213C41E68EC}" dt="2026-04-08T15:45:00.933" v="2260" actId="164"/>
          <ac:picMkLst>
            <pc:docMk/>
            <pc:sldMk cId="3250439341" sldId="331"/>
            <ac:picMk id="6" creationId="{DE08381F-923C-8ACD-0933-EEA6E702C716}"/>
          </ac:picMkLst>
        </pc:picChg>
        <pc:picChg chg="add mod topLvl">
          <ac:chgData name="Mariah Mendez" userId="76944e34-80a5-496f-a412-01b8e15aa53d" providerId="ADAL" clId="{09900227-5F08-4B63-9F12-2213C41E68EC}" dt="2026-04-08T15:45:00.933" v="2260" actId="164"/>
          <ac:picMkLst>
            <pc:docMk/>
            <pc:sldMk cId="3250439341" sldId="331"/>
            <ac:picMk id="9" creationId="{043AA5B0-27F5-B786-EC3A-486726B09F94}"/>
          </ac:picMkLst>
        </pc:picChg>
        <pc:picChg chg="add mod ord topLvl">
          <ac:chgData name="Mariah Mendez" userId="76944e34-80a5-496f-a412-01b8e15aa53d" providerId="ADAL" clId="{09900227-5F08-4B63-9F12-2213C41E68EC}" dt="2026-04-08T15:40:11.907" v="2226" actId="165"/>
          <ac:picMkLst>
            <pc:docMk/>
            <pc:sldMk cId="3250439341" sldId="331"/>
            <ac:picMk id="11" creationId="{3A944FBA-D4E6-00C3-C6EC-3D4271CC5BAB}"/>
          </ac:picMkLst>
        </pc:picChg>
        <pc:picChg chg="add mod ord topLvl">
          <ac:chgData name="Mariah Mendez" userId="76944e34-80a5-496f-a412-01b8e15aa53d" providerId="ADAL" clId="{09900227-5F08-4B63-9F12-2213C41E68EC}" dt="2026-04-08T15:44:27.589" v="2257" actId="164"/>
          <ac:picMkLst>
            <pc:docMk/>
            <pc:sldMk cId="3250439341" sldId="331"/>
            <ac:picMk id="29" creationId="{EB720298-9841-C7B9-C733-329EE18C757B}"/>
          </ac:picMkLst>
        </pc:picChg>
      </pc:sldChg>
      <pc:sldChg chg="modSp mod modTransition modClrScheme modAnim chgLayout">
        <pc:chgData name="Mariah Mendez" userId="76944e34-80a5-496f-a412-01b8e15aa53d" providerId="ADAL" clId="{09900227-5F08-4B63-9F12-2213C41E68EC}" dt="2026-04-08T15:55:52.665" v="2363"/>
        <pc:sldMkLst>
          <pc:docMk/>
          <pc:sldMk cId="2025666124" sldId="332"/>
        </pc:sldMkLst>
        <pc:spChg chg="mod ord">
          <ac:chgData name="Mariah Mendez" userId="76944e34-80a5-496f-a412-01b8e15aa53d" providerId="ADAL" clId="{09900227-5F08-4B63-9F12-2213C41E68EC}" dt="2026-04-07T22:30:46.904" v="1598" actId="20577"/>
          <ac:spMkLst>
            <pc:docMk/>
            <pc:sldMk cId="2025666124" sldId="332"/>
            <ac:spMk id="2" creationId="{FAD21E92-1F2D-08F5-69EF-A9DBC9C485A9}"/>
          </ac:spMkLst>
        </pc:spChg>
        <pc:graphicFrameChg chg="mod ord">
          <ac:chgData name="Mariah Mendez" userId="76944e34-80a5-496f-a412-01b8e15aa53d" providerId="ADAL" clId="{09900227-5F08-4B63-9F12-2213C41E68EC}" dt="2026-04-08T15:13:32.492" v="2001" actId="2711"/>
          <ac:graphicFrameMkLst>
            <pc:docMk/>
            <pc:sldMk cId="2025666124" sldId="332"/>
            <ac:graphicFrameMk id="13" creationId="{1D7577FD-3CC6-7153-555F-24FEF7ED5977}"/>
          </ac:graphicFrameMkLst>
        </pc:graphicFrameChg>
      </pc:sldChg>
      <pc:sldChg chg="addSp delSp modSp add mod modTransition modAnim">
        <pc:chgData name="Mariah Mendez" userId="76944e34-80a5-496f-a412-01b8e15aa53d" providerId="ADAL" clId="{09900227-5F08-4B63-9F12-2213C41E68EC}" dt="2026-04-08T15:51:54.546" v="2330"/>
        <pc:sldMkLst>
          <pc:docMk/>
          <pc:sldMk cId="245636530" sldId="336"/>
        </pc:sldMkLst>
        <pc:spChg chg="add mod">
          <ac:chgData name="Mariah Mendez" userId="76944e34-80a5-496f-a412-01b8e15aa53d" providerId="ADAL" clId="{09900227-5F08-4B63-9F12-2213C41E68EC}" dt="2026-04-08T15:51:23.561" v="2322" actId="164"/>
          <ac:spMkLst>
            <pc:docMk/>
            <pc:sldMk cId="245636530" sldId="336"/>
            <ac:spMk id="3" creationId="{3BBF223D-A9CF-2CBF-51C9-B5D7B5D3B754}"/>
          </ac:spMkLst>
        </pc:spChg>
        <pc:spChg chg="mod">
          <ac:chgData name="Mariah Mendez" userId="76944e34-80a5-496f-a412-01b8e15aa53d" providerId="ADAL" clId="{09900227-5F08-4B63-9F12-2213C41E68EC}" dt="2026-04-08T15:12:12.327" v="1988" actId="12789"/>
          <ac:spMkLst>
            <pc:docMk/>
            <pc:sldMk cId="245636530" sldId="336"/>
            <ac:spMk id="4" creationId="{3F87B2B6-F910-5665-E01D-9908E3BE42D6}"/>
          </ac:spMkLst>
        </pc:spChg>
        <pc:spChg chg="add mod ord">
          <ac:chgData name="Mariah Mendez" userId="76944e34-80a5-496f-a412-01b8e15aa53d" providerId="ADAL" clId="{09900227-5F08-4B63-9F12-2213C41E68EC}" dt="2026-04-08T15:51:23.561" v="2322" actId="164"/>
          <ac:spMkLst>
            <pc:docMk/>
            <pc:sldMk cId="245636530" sldId="336"/>
            <ac:spMk id="5" creationId="{321D6B09-8C1C-1284-E451-9B1656A05269}"/>
          </ac:spMkLst>
        </pc:spChg>
        <pc:spChg chg="add mod">
          <ac:chgData name="Mariah Mendez" userId="76944e34-80a5-496f-a412-01b8e15aa53d" providerId="ADAL" clId="{09900227-5F08-4B63-9F12-2213C41E68EC}" dt="2026-04-08T15:51:23.561" v="2322" actId="164"/>
          <ac:spMkLst>
            <pc:docMk/>
            <pc:sldMk cId="245636530" sldId="336"/>
            <ac:spMk id="6" creationId="{2E5F891A-FE0E-75D6-8BE9-07D45E576C16}"/>
          </ac:spMkLst>
        </pc:spChg>
        <pc:spChg chg="add mod">
          <ac:chgData name="Mariah Mendez" userId="76944e34-80a5-496f-a412-01b8e15aa53d" providerId="ADAL" clId="{09900227-5F08-4B63-9F12-2213C41E68EC}" dt="2026-04-08T15:51:23.561" v="2322" actId="164"/>
          <ac:spMkLst>
            <pc:docMk/>
            <pc:sldMk cId="245636530" sldId="336"/>
            <ac:spMk id="7" creationId="{3A3CB0E7-861B-D340-B680-397940914ACC}"/>
          </ac:spMkLst>
        </pc:spChg>
        <pc:spChg chg="add mod">
          <ac:chgData name="Mariah Mendez" userId="76944e34-80a5-496f-a412-01b8e15aa53d" providerId="ADAL" clId="{09900227-5F08-4B63-9F12-2213C41E68EC}" dt="2026-04-08T15:51:29.001" v="2323" actId="164"/>
          <ac:spMkLst>
            <pc:docMk/>
            <pc:sldMk cId="245636530" sldId="336"/>
            <ac:spMk id="8" creationId="{6D260B2B-1F40-E35E-3AA5-5AF00B47F312}"/>
          </ac:spMkLst>
        </pc:spChg>
        <pc:spChg chg="add mod">
          <ac:chgData name="Mariah Mendez" userId="76944e34-80a5-496f-a412-01b8e15aa53d" providerId="ADAL" clId="{09900227-5F08-4B63-9F12-2213C41E68EC}" dt="2026-04-08T15:51:29.001" v="2323" actId="164"/>
          <ac:spMkLst>
            <pc:docMk/>
            <pc:sldMk cId="245636530" sldId="336"/>
            <ac:spMk id="9" creationId="{9B36FEC6-F8AF-D132-B575-A880AC7A99E1}"/>
          </ac:spMkLst>
        </pc:spChg>
        <pc:spChg chg="add mod">
          <ac:chgData name="Mariah Mendez" userId="76944e34-80a5-496f-a412-01b8e15aa53d" providerId="ADAL" clId="{09900227-5F08-4B63-9F12-2213C41E68EC}" dt="2026-04-08T15:51:29.001" v="2323" actId="164"/>
          <ac:spMkLst>
            <pc:docMk/>
            <pc:sldMk cId="245636530" sldId="336"/>
            <ac:spMk id="10" creationId="{E2B76756-8FC8-DDB2-57CE-4F202BF408EF}"/>
          </ac:spMkLst>
        </pc:spChg>
        <pc:spChg chg="add mod">
          <ac:chgData name="Mariah Mendez" userId="76944e34-80a5-496f-a412-01b8e15aa53d" providerId="ADAL" clId="{09900227-5F08-4B63-9F12-2213C41E68EC}" dt="2026-04-08T15:51:29.001" v="2323" actId="164"/>
          <ac:spMkLst>
            <pc:docMk/>
            <pc:sldMk cId="245636530" sldId="336"/>
            <ac:spMk id="11" creationId="{63E86EA2-3841-E734-F9AD-0E52F8704AC1}"/>
          </ac:spMkLst>
        </pc:spChg>
        <pc:spChg chg="add mod">
          <ac:chgData name="Mariah Mendez" userId="76944e34-80a5-496f-a412-01b8e15aa53d" providerId="ADAL" clId="{09900227-5F08-4B63-9F12-2213C41E68EC}" dt="2026-04-08T15:51:33.989" v="2324" actId="164"/>
          <ac:spMkLst>
            <pc:docMk/>
            <pc:sldMk cId="245636530" sldId="336"/>
            <ac:spMk id="12" creationId="{7DC450DD-9B43-4670-67EC-F093281D3ABB}"/>
          </ac:spMkLst>
        </pc:spChg>
        <pc:spChg chg="add mod">
          <ac:chgData name="Mariah Mendez" userId="76944e34-80a5-496f-a412-01b8e15aa53d" providerId="ADAL" clId="{09900227-5F08-4B63-9F12-2213C41E68EC}" dt="2026-04-08T15:51:33.989" v="2324" actId="164"/>
          <ac:spMkLst>
            <pc:docMk/>
            <pc:sldMk cId="245636530" sldId="336"/>
            <ac:spMk id="13" creationId="{2450C8BD-DBC1-B105-5F8D-27C095AE86A8}"/>
          </ac:spMkLst>
        </pc:spChg>
        <pc:spChg chg="add mod">
          <ac:chgData name="Mariah Mendez" userId="76944e34-80a5-496f-a412-01b8e15aa53d" providerId="ADAL" clId="{09900227-5F08-4B63-9F12-2213C41E68EC}" dt="2026-04-08T15:51:33.989" v="2324" actId="164"/>
          <ac:spMkLst>
            <pc:docMk/>
            <pc:sldMk cId="245636530" sldId="336"/>
            <ac:spMk id="15" creationId="{26F215E9-1008-EB53-6E6C-8EB8D49590DA}"/>
          </ac:spMkLst>
        </pc:spChg>
        <pc:spChg chg="add mod">
          <ac:chgData name="Mariah Mendez" userId="76944e34-80a5-496f-a412-01b8e15aa53d" providerId="ADAL" clId="{09900227-5F08-4B63-9F12-2213C41E68EC}" dt="2026-04-08T15:51:33.989" v="2324" actId="164"/>
          <ac:spMkLst>
            <pc:docMk/>
            <pc:sldMk cId="245636530" sldId="336"/>
            <ac:spMk id="16" creationId="{A22A8E1C-D6D4-5481-2E6A-859A956BFC9F}"/>
          </ac:spMkLst>
        </pc:spChg>
        <pc:spChg chg="add mod ord">
          <ac:chgData name="Mariah Mendez" userId="76944e34-80a5-496f-a412-01b8e15aa53d" providerId="ADAL" clId="{09900227-5F08-4B63-9F12-2213C41E68EC}" dt="2026-04-08T15:12:12.327" v="1988" actId="12789"/>
          <ac:spMkLst>
            <pc:docMk/>
            <pc:sldMk cId="245636530" sldId="336"/>
            <ac:spMk id="17" creationId="{67B766BD-5F8D-4265-95A2-535D0E1913CE}"/>
          </ac:spMkLst>
        </pc:spChg>
        <pc:grpChg chg="add mod">
          <ac:chgData name="Mariah Mendez" userId="76944e34-80a5-496f-a412-01b8e15aa53d" providerId="ADAL" clId="{09900227-5F08-4B63-9F12-2213C41E68EC}" dt="2026-04-08T15:51:23.561" v="2322" actId="164"/>
          <ac:grpSpMkLst>
            <pc:docMk/>
            <pc:sldMk cId="245636530" sldId="336"/>
            <ac:grpSpMk id="18" creationId="{501784A4-3D3B-FC57-2A76-AFB55AB49980}"/>
          </ac:grpSpMkLst>
        </pc:grpChg>
        <pc:grpChg chg="add mod">
          <ac:chgData name="Mariah Mendez" userId="76944e34-80a5-496f-a412-01b8e15aa53d" providerId="ADAL" clId="{09900227-5F08-4B63-9F12-2213C41E68EC}" dt="2026-04-08T15:51:29.001" v="2323" actId="164"/>
          <ac:grpSpMkLst>
            <pc:docMk/>
            <pc:sldMk cId="245636530" sldId="336"/>
            <ac:grpSpMk id="19" creationId="{2B6317A6-E3DB-75F4-14FC-7CE20C9BDAB2}"/>
          </ac:grpSpMkLst>
        </pc:grpChg>
        <pc:grpChg chg="add mod">
          <ac:chgData name="Mariah Mendez" userId="76944e34-80a5-496f-a412-01b8e15aa53d" providerId="ADAL" clId="{09900227-5F08-4B63-9F12-2213C41E68EC}" dt="2026-04-08T15:51:33.989" v="2324" actId="164"/>
          <ac:grpSpMkLst>
            <pc:docMk/>
            <pc:sldMk cId="245636530" sldId="336"/>
            <ac:grpSpMk id="20" creationId="{73A37B77-A8BA-EDF5-CE1C-986E5AFBDB44}"/>
          </ac:grpSpMkLst>
        </pc:grpChg>
      </pc:sldChg>
      <pc:sldChg chg="addSp delSp modSp add mod modTransition modAnim">
        <pc:chgData name="Mariah Mendez" userId="76944e34-80a5-496f-a412-01b8e15aa53d" providerId="ADAL" clId="{09900227-5F08-4B63-9F12-2213C41E68EC}" dt="2026-04-08T15:53:12.149" v="2343"/>
        <pc:sldMkLst>
          <pc:docMk/>
          <pc:sldMk cId="1646635835" sldId="337"/>
        </pc:sldMkLst>
        <pc:spChg chg="mod">
          <ac:chgData name="Mariah Mendez" userId="76944e34-80a5-496f-a412-01b8e15aa53d" providerId="ADAL" clId="{09900227-5F08-4B63-9F12-2213C41E68EC}" dt="2026-04-08T15:12:42.116" v="1998" actId="20577"/>
          <ac:spMkLst>
            <pc:docMk/>
            <pc:sldMk cId="1646635835" sldId="337"/>
            <ac:spMk id="4" creationId="{9970DBB2-B18A-1A7B-5EE7-6BFA96BD13C3}"/>
          </ac:spMkLst>
        </pc:spChg>
        <pc:spChg chg="mod">
          <ac:chgData name="Mariah Mendez" userId="76944e34-80a5-496f-a412-01b8e15aa53d" providerId="ADAL" clId="{09900227-5F08-4B63-9F12-2213C41E68EC}" dt="2026-04-08T15:52:29.551" v="2333" actId="165"/>
          <ac:spMkLst>
            <pc:docMk/>
            <pc:sldMk cId="1646635835" sldId="337"/>
            <ac:spMk id="6" creationId="{FB19E4C7-2A91-06D2-C999-68CE4CB4B36D}"/>
          </ac:spMkLst>
        </pc:spChg>
        <pc:spChg chg="mod">
          <ac:chgData name="Mariah Mendez" userId="76944e34-80a5-496f-a412-01b8e15aa53d" providerId="ADAL" clId="{09900227-5F08-4B63-9F12-2213C41E68EC}" dt="2026-04-08T15:52:29.551" v="2333" actId="165"/>
          <ac:spMkLst>
            <pc:docMk/>
            <pc:sldMk cId="1646635835" sldId="337"/>
            <ac:spMk id="8" creationId="{D0939452-7EDE-C1D1-0E3E-9200E0AEE533}"/>
          </ac:spMkLst>
        </pc:spChg>
        <pc:spChg chg="mod">
          <ac:chgData name="Mariah Mendez" userId="76944e34-80a5-496f-a412-01b8e15aa53d" providerId="ADAL" clId="{09900227-5F08-4B63-9F12-2213C41E68EC}" dt="2026-04-08T15:52:29.551" v="2333" actId="165"/>
          <ac:spMkLst>
            <pc:docMk/>
            <pc:sldMk cId="1646635835" sldId="337"/>
            <ac:spMk id="11" creationId="{F70B6C04-2F89-C62A-4AD3-5F330658A531}"/>
          </ac:spMkLst>
        </pc:spChg>
        <pc:spChg chg="mod">
          <ac:chgData name="Mariah Mendez" userId="76944e34-80a5-496f-a412-01b8e15aa53d" providerId="ADAL" clId="{09900227-5F08-4B63-9F12-2213C41E68EC}" dt="2026-04-08T15:52:29.551" v="2333" actId="165"/>
          <ac:spMkLst>
            <pc:docMk/>
            <pc:sldMk cId="1646635835" sldId="337"/>
            <ac:spMk id="13" creationId="{DDF6A9B2-D31E-858C-FFA9-901F603BC196}"/>
          </ac:spMkLst>
        </pc:spChg>
        <pc:spChg chg="mod">
          <ac:chgData name="Mariah Mendez" userId="76944e34-80a5-496f-a412-01b8e15aa53d" providerId="ADAL" clId="{09900227-5F08-4B63-9F12-2213C41E68EC}" dt="2026-04-08T15:52:29.551" v="2333" actId="165"/>
          <ac:spMkLst>
            <pc:docMk/>
            <pc:sldMk cId="1646635835" sldId="337"/>
            <ac:spMk id="14" creationId="{543125A0-9D2D-42EC-4DBA-1909C011DD88}"/>
          </ac:spMkLst>
        </pc:spChg>
        <pc:spChg chg="mod">
          <ac:chgData name="Mariah Mendez" userId="76944e34-80a5-496f-a412-01b8e15aa53d" providerId="ADAL" clId="{09900227-5F08-4B63-9F12-2213C41E68EC}" dt="2026-04-08T15:52:29.551" v="2333" actId="165"/>
          <ac:spMkLst>
            <pc:docMk/>
            <pc:sldMk cId="1646635835" sldId="337"/>
            <ac:spMk id="16" creationId="{8F7F8201-78D0-4B5E-079A-49A704DCBA4F}"/>
          </ac:spMkLst>
        </pc:spChg>
        <pc:spChg chg="add mod">
          <ac:chgData name="Mariah Mendez" userId="76944e34-80a5-496f-a412-01b8e15aa53d" providerId="ADAL" clId="{09900227-5F08-4B63-9F12-2213C41E68EC}" dt="2026-04-07T22:19:50.145" v="1514" actId="14100"/>
          <ac:spMkLst>
            <pc:docMk/>
            <pc:sldMk cId="1646635835" sldId="337"/>
            <ac:spMk id="18" creationId="{129E486E-32D2-F15B-F869-5F2002A9ED12}"/>
          </ac:spMkLst>
        </pc:spChg>
        <pc:spChg chg="add mod">
          <ac:chgData name="Mariah Mendez" userId="76944e34-80a5-496f-a412-01b8e15aa53d" providerId="ADAL" clId="{09900227-5F08-4B63-9F12-2213C41E68EC}" dt="2026-04-07T22:19:46.049" v="1513" actId="12789"/>
          <ac:spMkLst>
            <pc:docMk/>
            <pc:sldMk cId="1646635835" sldId="337"/>
            <ac:spMk id="19" creationId="{EEA23FFD-8945-5BE1-C9D9-01574E638AD4}"/>
          </ac:spMkLst>
        </pc:spChg>
        <pc:spChg chg="mod">
          <ac:chgData name="Mariah Mendez" userId="76944e34-80a5-496f-a412-01b8e15aa53d" providerId="ADAL" clId="{09900227-5F08-4B63-9F12-2213C41E68EC}" dt="2026-04-08T15:52:29.551" v="2333" actId="165"/>
          <ac:spMkLst>
            <pc:docMk/>
            <pc:sldMk cId="1646635835" sldId="337"/>
            <ac:spMk id="22" creationId="{A735470C-0F1A-A8EF-B544-A314878359A3}"/>
          </ac:spMkLst>
        </pc:spChg>
        <pc:spChg chg="add mod">
          <ac:chgData name="Mariah Mendez" userId="76944e34-80a5-496f-a412-01b8e15aa53d" providerId="ADAL" clId="{09900227-5F08-4B63-9F12-2213C41E68EC}" dt="2026-04-07T22:21:07.853" v="1551" actId="1076"/>
          <ac:spMkLst>
            <pc:docMk/>
            <pc:sldMk cId="1646635835" sldId="337"/>
            <ac:spMk id="23" creationId="{D6E18A98-4D0E-298B-C0B0-A6E64DDA336E}"/>
          </ac:spMkLst>
        </pc:spChg>
        <pc:grpChg chg="add mod">
          <ac:chgData name="Mariah Mendez" userId="76944e34-80a5-496f-a412-01b8e15aa53d" providerId="ADAL" clId="{09900227-5F08-4B63-9F12-2213C41E68EC}" dt="2026-04-07T22:17:28.776" v="1469" actId="164"/>
          <ac:grpSpMkLst>
            <pc:docMk/>
            <pc:sldMk cId="1646635835" sldId="337"/>
            <ac:grpSpMk id="3" creationId="{A80FD484-A762-2070-232B-75BFE54706AB}"/>
          </ac:grpSpMkLst>
        </pc:grpChg>
        <pc:grpChg chg="add mod">
          <ac:chgData name="Mariah Mendez" userId="76944e34-80a5-496f-a412-01b8e15aa53d" providerId="ADAL" clId="{09900227-5F08-4B63-9F12-2213C41E68EC}" dt="2026-04-07T22:18:36.310" v="1483" actId="164"/>
          <ac:grpSpMkLst>
            <pc:docMk/>
            <pc:sldMk cId="1646635835" sldId="337"/>
            <ac:grpSpMk id="5" creationId="{9CB0CE7D-A549-847F-BE35-FE38A0F5E0FE}"/>
          </ac:grpSpMkLst>
        </pc:grpChg>
        <pc:grpChg chg="add mod">
          <ac:chgData name="Mariah Mendez" userId="76944e34-80a5-496f-a412-01b8e15aa53d" providerId="ADAL" clId="{09900227-5F08-4B63-9F12-2213C41E68EC}" dt="2026-04-07T22:17:50.642" v="1474" actId="164"/>
          <ac:grpSpMkLst>
            <pc:docMk/>
            <pc:sldMk cId="1646635835" sldId="337"/>
            <ac:grpSpMk id="7" creationId="{CC77F3BD-DF2B-3821-4412-2590B6A7B93E}"/>
          </ac:grpSpMkLst>
        </pc:grpChg>
        <pc:grpChg chg="add mod">
          <ac:chgData name="Mariah Mendez" userId="76944e34-80a5-496f-a412-01b8e15aa53d" providerId="ADAL" clId="{09900227-5F08-4B63-9F12-2213C41E68EC}" dt="2026-04-07T22:18:36.310" v="1483" actId="164"/>
          <ac:grpSpMkLst>
            <pc:docMk/>
            <pc:sldMk cId="1646635835" sldId="337"/>
            <ac:grpSpMk id="9" creationId="{83B723F9-E1AA-6005-18E2-7B29103AA24F}"/>
          </ac:grpSpMkLst>
        </pc:grpChg>
        <pc:grpChg chg="add mod">
          <ac:chgData name="Mariah Mendez" userId="76944e34-80a5-496f-a412-01b8e15aa53d" providerId="ADAL" clId="{09900227-5F08-4B63-9F12-2213C41E68EC}" dt="2026-04-08T15:52:29.551" v="2333" actId="165"/>
          <ac:grpSpMkLst>
            <pc:docMk/>
            <pc:sldMk cId="1646635835" sldId="337"/>
            <ac:grpSpMk id="12" creationId="{09E26C24-A1E7-22DE-E38B-FF10436E5176}"/>
          </ac:grpSpMkLst>
        </pc:grpChg>
        <pc:grpChg chg="add mod">
          <ac:chgData name="Mariah Mendez" userId="76944e34-80a5-496f-a412-01b8e15aa53d" providerId="ADAL" clId="{09900227-5F08-4B63-9F12-2213C41E68EC}" dt="2026-04-07T22:18:36.310" v="1483" actId="164"/>
          <ac:grpSpMkLst>
            <pc:docMk/>
            <pc:sldMk cId="1646635835" sldId="337"/>
            <ac:grpSpMk id="15" creationId="{D3AA413D-E273-9634-0607-4F4E235FF4BA}"/>
          </ac:grpSpMkLst>
        </pc:grpChg>
        <pc:picChg chg="mod">
          <ac:chgData name="Mariah Mendez" userId="76944e34-80a5-496f-a412-01b8e15aa53d" providerId="ADAL" clId="{09900227-5F08-4B63-9F12-2213C41E68EC}" dt="2026-04-08T15:52:29.551" v="2333" actId="165"/>
          <ac:picMkLst>
            <pc:docMk/>
            <pc:sldMk cId="1646635835" sldId="337"/>
            <ac:picMk id="10" creationId="{BE2168A9-3E5D-639A-C902-3BB1E1C6674A}"/>
          </ac:picMkLst>
        </pc:picChg>
        <pc:picChg chg="mod">
          <ac:chgData name="Mariah Mendez" userId="76944e34-80a5-496f-a412-01b8e15aa53d" providerId="ADAL" clId="{09900227-5F08-4B63-9F12-2213C41E68EC}" dt="2026-04-08T15:52:29.551" v="2333" actId="165"/>
          <ac:picMkLst>
            <pc:docMk/>
            <pc:sldMk cId="1646635835" sldId="337"/>
            <ac:picMk id="21" creationId="{B3A9DA3E-B74E-49D7-48DA-556E9BAB81C0}"/>
          </ac:picMkLst>
        </pc:picChg>
      </pc:sldChg>
      <pc:sldChg chg="addSp modSp add mod modTransition modAnim">
        <pc:chgData name="Mariah Mendez" userId="76944e34-80a5-496f-a412-01b8e15aa53d" providerId="ADAL" clId="{09900227-5F08-4B63-9F12-2213C41E68EC}" dt="2026-04-08T15:55:16.495" v="2359"/>
        <pc:sldMkLst>
          <pc:docMk/>
          <pc:sldMk cId="1435510405" sldId="338"/>
        </pc:sldMkLst>
        <pc:spChg chg="add mod ord">
          <ac:chgData name="Mariah Mendez" userId="76944e34-80a5-496f-a412-01b8e15aa53d" providerId="ADAL" clId="{09900227-5F08-4B63-9F12-2213C41E68EC}" dt="2026-04-07T23:15:42.491" v="1955" actId="164"/>
          <ac:spMkLst>
            <pc:docMk/>
            <pc:sldMk cId="1435510405" sldId="338"/>
            <ac:spMk id="3" creationId="{6B5D7651-C59F-E0AE-CAB1-732A4EEE5DD9}"/>
          </ac:spMkLst>
        </pc:spChg>
        <pc:spChg chg="mod">
          <ac:chgData name="Mariah Mendez" userId="76944e34-80a5-496f-a412-01b8e15aa53d" providerId="ADAL" clId="{09900227-5F08-4B63-9F12-2213C41E68EC}" dt="2026-04-07T23:16:18.805" v="1963" actId="1076"/>
          <ac:spMkLst>
            <pc:docMk/>
            <pc:sldMk cId="1435510405" sldId="338"/>
            <ac:spMk id="4" creationId="{88924AF8-EC1D-F892-4C02-21D2683CAC2B}"/>
          </ac:spMkLst>
        </pc:spChg>
        <pc:spChg chg="add mod">
          <ac:chgData name="Mariah Mendez" userId="76944e34-80a5-496f-a412-01b8e15aa53d" providerId="ADAL" clId="{09900227-5F08-4B63-9F12-2213C41E68EC}" dt="2026-04-07T23:15:42.491" v="1955" actId="164"/>
          <ac:spMkLst>
            <pc:docMk/>
            <pc:sldMk cId="1435510405" sldId="338"/>
            <ac:spMk id="5" creationId="{546E60F3-A6E3-2ECF-60E8-DD6073D40948}"/>
          </ac:spMkLst>
        </pc:spChg>
        <pc:spChg chg="add mod">
          <ac:chgData name="Mariah Mendez" userId="76944e34-80a5-496f-a412-01b8e15aa53d" providerId="ADAL" clId="{09900227-5F08-4B63-9F12-2213C41E68EC}" dt="2026-04-07T23:16:25.822" v="1964" actId="1076"/>
          <ac:spMkLst>
            <pc:docMk/>
            <pc:sldMk cId="1435510405" sldId="338"/>
            <ac:spMk id="8" creationId="{E92562E9-3D73-96D1-C698-F02663C07950}"/>
          </ac:spMkLst>
        </pc:spChg>
        <pc:grpChg chg="add mod">
          <ac:chgData name="Mariah Mendez" userId="76944e34-80a5-496f-a412-01b8e15aa53d" providerId="ADAL" clId="{09900227-5F08-4B63-9F12-2213C41E68EC}" dt="2026-04-07T23:16:18.805" v="1963" actId="1076"/>
          <ac:grpSpMkLst>
            <pc:docMk/>
            <pc:sldMk cId="1435510405" sldId="338"/>
            <ac:grpSpMk id="10" creationId="{31F17D59-EBBF-D381-6152-D93126D49523}"/>
          </ac:grpSpMkLst>
        </pc:grpChg>
        <pc:cxnChg chg="add mod">
          <ac:chgData name="Mariah Mendez" userId="76944e34-80a5-496f-a412-01b8e15aa53d" providerId="ADAL" clId="{09900227-5F08-4B63-9F12-2213C41E68EC}" dt="2026-04-07T23:11:59.712" v="1919" actId="12788"/>
          <ac:cxnSpMkLst>
            <pc:docMk/>
            <pc:sldMk cId="1435510405" sldId="338"/>
            <ac:cxnSpMk id="7" creationId="{414161D0-A8AF-8746-5A13-3B5BA835BA48}"/>
          </ac:cxnSpMkLst>
        </pc:cxnChg>
      </pc:sldChg>
      <pc:sldChg chg="modSp add mod modTransition">
        <pc:chgData name="Mariah Mendez" userId="76944e34-80a5-496f-a412-01b8e15aa53d" providerId="ADAL" clId="{09900227-5F08-4B63-9F12-2213C41E68EC}" dt="2026-04-08T15:55:25.669" v="2360"/>
        <pc:sldMkLst>
          <pc:docMk/>
          <pc:sldMk cId="4088496254" sldId="339"/>
        </pc:sldMkLst>
        <pc:spChg chg="mod">
          <ac:chgData name="Mariah Mendez" userId="76944e34-80a5-496f-a412-01b8e15aa53d" providerId="ADAL" clId="{09900227-5F08-4B63-9F12-2213C41E68EC}" dt="2026-04-07T22:52:28.917" v="1765" actId="20577"/>
          <ac:spMkLst>
            <pc:docMk/>
            <pc:sldMk cId="4088496254" sldId="339"/>
            <ac:spMk id="2" creationId="{8B601658-7E90-FFD4-0C1F-BA03D0F6A8BD}"/>
          </ac:spMkLst>
        </pc:spChg>
      </pc:sldChg>
      <pc:sldChg chg="addSp delSp modSp new mod modTransition modClrScheme modAnim chgLayout">
        <pc:chgData name="Mariah Mendez" userId="76944e34-80a5-496f-a412-01b8e15aa53d" providerId="ADAL" clId="{09900227-5F08-4B63-9F12-2213C41E68EC}" dt="2026-04-08T15:40:01.972" v="2223"/>
        <pc:sldMkLst>
          <pc:docMk/>
          <pc:sldMk cId="4165786565" sldId="341"/>
        </pc:sldMkLst>
        <pc:spChg chg="add mod ord">
          <ac:chgData name="Mariah Mendez" userId="76944e34-80a5-496f-a412-01b8e15aa53d" providerId="ADAL" clId="{09900227-5F08-4B63-9F12-2213C41E68EC}" dt="2026-04-08T15:25:32.827" v="2084" actId="1076"/>
          <ac:spMkLst>
            <pc:docMk/>
            <pc:sldMk cId="4165786565" sldId="341"/>
            <ac:spMk id="6" creationId="{5E73245E-0807-A79A-F884-AB8A0B7AE98F}"/>
          </ac:spMkLst>
        </pc:spChg>
        <pc:spChg chg="add mod ord">
          <ac:chgData name="Mariah Mendez" userId="76944e34-80a5-496f-a412-01b8e15aa53d" providerId="ADAL" clId="{09900227-5F08-4B63-9F12-2213C41E68EC}" dt="2026-04-08T15:35:22.876" v="2181" actId="1076"/>
          <ac:spMkLst>
            <pc:docMk/>
            <pc:sldMk cId="4165786565" sldId="341"/>
            <ac:spMk id="7" creationId="{6D20269E-4904-7ACD-45CE-7018A6CA4F89}"/>
          </ac:spMkLst>
        </pc:spChg>
        <pc:spChg chg="add mod ord">
          <ac:chgData name="Mariah Mendez" userId="76944e34-80a5-496f-a412-01b8e15aa53d" providerId="ADAL" clId="{09900227-5F08-4B63-9F12-2213C41E68EC}" dt="2026-04-08T15:35:22.876" v="2181" actId="1076"/>
          <ac:spMkLst>
            <pc:docMk/>
            <pc:sldMk cId="4165786565" sldId="341"/>
            <ac:spMk id="8" creationId="{006AB3C0-303C-6FC6-5DC6-7C9161C0A816}"/>
          </ac:spMkLst>
        </pc:spChg>
        <pc:spChg chg="add mod">
          <ac:chgData name="Mariah Mendez" userId="76944e34-80a5-496f-a412-01b8e15aa53d" providerId="ADAL" clId="{09900227-5F08-4B63-9F12-2213C41E68EC}" dt="2026-04-08T15:35:05.872" v="2180" actId="1076"/>
          <ac:spMkLst>
            <pc:docMk/>
            <pc:sldMk cId="4165786565" sldId="341"/>
            <ac:spMk id="14" creationId="{65D904B2-A7C6-E9A3-A259-81370EC2A99A}"/>
          </ac:spMkLst>
        </pc:spChg>
        <pc:cxnChg chg="add mod">
          <ac:chgData name="Mariah Mendez" userId="76944e34-80a5-496f-a412-01b8e15aa53d" providerId="ADAL" clId="{09900227-5F08-4B63-9F12-2213C41E68EC}" dt="2026-04-08T15:35:22.876" v="2181" actId="1076"/>
          <ac:cxnSpMkLst>
            <pc:docMk/>
            <pc:sldMk cId="4165786565" sldId="341"/>
            <ac:cxnSpMk id="13" creationId="{3A7939C2-2C8B-28BE-EB85-6109ADC66149}"/>
          </ac:cxnSpMkLst>
        </pc:cxnChg>
      </pc:sldChg>
    </pc:docChg>
  </pc:docChgLst>
  <pc:docChgLst>
    <pc:chgData name="Mariah Mendez" userId="S::mariah.mendez@evergreen.energy::76944e34-80a5-496f-a412-01b8e15aa53d" providerId="AD" clId="Web-{9EC44D33-4A7A-387F-7D9F-6AF67DD52732}"/>
    <pc:docChg chg="modSld">
      <pc:chgData name="Mariah Mendez" userId="S::mariah.mendez@evergreen.energy::76944e34-80a5-496f-a412-01b8e15aa53d" providerId="AD" clId="Web-{9EC44D33-4A7A-387F-7D9F-6AF67DD52732}" dt="2026-04-09T15:58:35.484" v="7" actId="20577"/>
      <pc:docMkLst>
        <pc:docMk/>
      </pc:docMkLst>
      <pc:sldChg chg="modSp">
        <pc:chgData name="Mariah Mendez" userId="S::mariah.mendez@evergreen.energy::76944e34-80a5-496f-a412-01b8e15aa53d" providerId="AD" clId="Web-{9EC44D33-4A7A-387F-7D9F-6AF67DD52732}" dt="2026-04-09T15:58:35.484" v="7" actId="20577"/>
        <pc:sldMkLst>
          <pc:docMk/>
          <pc:sldMk cId="245636530" sldId="336"/>
        </pc:sldMkLst>
        <pc:spChg chg="mod">
          <ac:chgData name="Mariah Mendez" userId="S::mariah.mendez@evergreen.energy::76944e34-80a5-496f-a412-01b8e15aa53d" providerId="AD" clId="Web-{9EC44D33-4A7A-387F-7D9F-6AF67DD52732}" dt="2026-04-09T15:58:35.484" v="7" actId="20577"/>
          <ac:spMkLst>
            <pc:docMk/>
            <pc:sldMk cId="245636530" sldId="336"/>
            <ac:spMk id="7" creationId="{3A3CB0E7-861B-D340-B680-397940914ACC}"/>
          </ac:spMkLst>
        </pc:spChg>
      </pc:sldChg>
    </pc:docChg>
  </pc:docChgLst>
  <pc:docChgLst>
    <pc:chgData name="Molly Roth" userId="S::molly.roth@evergreen.energy::647075c4-8f2f-4bb4-b6bc-b12a46d8beb4" providerId="AD" clId="Web-{D395E048-73AF-E2CC-FA45-0B15AF23F806}"/>
    <pc:docChg chg="addSld modSld">
      <pc:chgData name="Molly Roth" userId="S::molly.roth@evergreen.energy::647075c4-8f2f-4bb4-b6bc-b12a46d8beb4" providerId="AD" clId="Web-{D395E048-73AF-E2CC-FA45-0B15AF23F806}" dt="2026-04-22T13:23:10.581" v="4" actId="20577"/>
      <pc:docMkLst>
        <pc:docMk/>
      </pc:docMkLst>
      <pc:sldChg chg="modSp add replId">
        <pc:chgData name="Molly Roth" userId="S::molly.roth@evergreen.energy::647075c4-8f2f-4bb4-b6bc-b12a46d8beb4" providerId="AD" clId="Web-{D395E048-73AF-E2CC-FA45-0B15AF23F806}" dt="2026-04-22T13:23:10.581" v="4" actId="20577"/>
        <pc:sldMkLst>
          <pc:docMk/>
          <pc:sldMk cId="569764829" sldId="342"/>
        </pc:sldMkLst>
        <pc:spChg chg="mod">
          <ac:chgData name="Molly Roth" userId="S::molly.roth@evergreen.energy::647075c4-8f2f-4bb4-b6bc-b12a46d8beb4" providerId="AD" clId="Web-{D395E048-73AF-E2CC-FA45-0B15AF23F806}" dt="2026-04-22T13:23:10.581" v="4" actId="20577"/>
          <ac:spMkLst>
            <pc:docMk/>
            <pc:sldMk cId="569764829" sldId="342"/>
            <ac:spMk id="2" creationId="{1851AC93-057C-A76C-2943-08D5A1FEF476}"/>
          </ac:spMkLst>
        </pc:spChg>
      </pc:sldChg>
    </pc:docChg>
  </pc:docChgLst>
  <pc:docChgLst>
    <pc:chgData name="Chris Fleming" userId="977db5f9-cb5a-4280-8625-5f1914cd413b" providerId="ADAL" clId="{5ADBDC54-0402-4623-80B4-54F0A5A57502}"/>
    <pc:docChg chg="undo custSel addSld delSld modSld">
      <pc:chgData name="Chris Fleming" userId="977db5f9-cb5a-4280-8625-5f1914cd413b" providerId="ADAL" clId="{5ADBDC54-0402-4623-80B4-54F0A5A57502}" dt="2026-04-22T04:28:57.841" v="193"/>
      <pc:docMkLst>
        <pc:docMk/>
      </pc:docMkLst>
      <pc:sldChg chg="modNotesTx">
        <pc:chgData name="Chris Fleming" userId="977db5f9-cb5a-4280-8625-5f1914cd413b" providerId="ADAL" clId="{5ADBDC54-0402-4623-80B4-54F0A5A57502}" dt="2026-04-22T04:06:10.425" v="117" actId="20577"/>
        <pc:sldMkLst>
          <pc:docMk/>
          <pc:sldMk cId="3243432542" sldId="330"/>
        </pc:sldMkLst>
      </pc:sldChg>
      <pc:sldChg chg="modSp mod modAnim modNotesTx">
        <pc:chgData name="Chris Fleming" userId="977db5f9-cb5a-4280-8625-5f1914cd413b" providerId="ADAL" clId="{5ADBDC54-0402-4623-80B4-54F0A5A57502}" dt="2026-04-22T04:28:57.841" v="193"/>
        <pc:sldMkLst>
          <pc:docMk/>
          <pc:sldMk cId="2025666124" sldId="332"/>
        </pc:sldMkLst>
        <pc:spChg chg="mod">
          <ac:chgData name="Chris Fleming" userId="977db5f9-cb5a-4280-8625-5f1914cd413b" providerId="ADAL" clId="{5ADBDC54-0402-4623-80B4-54F0A5A57502}" dt="2026-04-08T18:59:35.675" v="12" actId="20577"/>
          <ac:spMkLst>
            <pc:docMk/>
            <pc:sldMk cId="2025666124" sldId="332"/>
            <ac:spMk id="2" creationId="{FAD21E92-1F2D-08F5-69EF-A9DBC9C485A9}"/>
          </ac:spMkLst>
        </pc:spChg>
        <pc:graphicFrameChg chg="mod modGraphic">
          <ac:chgData name="Chris Fleming" userId="977db5f9-cb5a-4280-8625-5f1914cd413b" providerId="ADAL" clId="{5ADBDC54-0402-4623-80B4-54F0A5A57502}" dt="2026-04-22T04:20:05.586" v="187"/>
          <ac:graphicFrameMkLst>
            <pc:docMk/>
            <pc:sldMk cId="2025666124" sldId="332"/>
            <ac:graphicFrameMk id="13" creationId="{1D7577FD-3CC6-7153-555F-24FEF7ED5977}"/>
          </ac:graphicFrameMkLst>
        </pc:graphicFrameChg>
      </pc:sldChg>
      <pc:sldChg chg="modNotesTx">
        <pc:chgData name="Chris Fleming" userId="977db5f9-cb5a-4280-8625-5f1914cd413b" providerId="ADAL" clId="{5ADBDC54-0402-4623-80B4-54F0A5A57502}" dt="2026-04-22T04:06:57.335" v="145" actId="20577"/>
        <pc:sldMkLst>
          <pc:docMk/>
          <pc:sldMk cId="245636530" sldId="336"/>
        </pc:sldMkLst>
      </pc:sldChg>
      <pc:sldChg chg="modSp">
        <pc:chgData name="Chris Fleming" userId="977db5f9-cb5a-4280-8625-5f1914cd413b" providerId="ADAL" clId="{5ADBDC54-0402-4623-80B4-54F0A5A57502}" dt="2026-04-22T04:02:38.691" v="27" actId="113"/>
        <pc:sldMkLst>
          <pc:docMk/>
          <pc:sldMk cId="4165786565" sldId="341"/>
        </pc:sldMkLst>
        <pc:spChg chg="mod">
          <ac:chgData name="Chris Fleming" userId="977db5f9-cb5a-4280-8625-5f1914cd413b" providerId="ADAL" clId="{5ADBDC54-0402-4623-80B4-54F0A5A57502}" dt="2026-04-22T04:02:38.691" v="27" actId="113"/>
          <ac:spMkLst>
            <pc:docMk/>
            <pc:sldMk cId="4165786565" sldId="341"/>
            <ac:spMk id="8" creationId="{006AB3C0-303C-6FC6-5DC6-7C9161C0A816}"/>
          </ac:spMkLst>
        </pc:spChg>
      </pc:sldChg>
      <pc:sldChg chg="add del">
        <pc:chgData name="Chris Fleming" userId="977db5f9-cb5a-4280-8625-5f1914cd413b" providerId="ADAL" clId="{5ADBDC54-0402-4623-80B4-54F0A5A57502}" dt="2026-04-22T04:20:21.588" v="188" actId="2696"/>
        <pc:sldMkLst>
          <pc:docMk/>
          <pc:sldMk cId="1933009760" sldId="342"/>
        </pc:sldMkLst>
      </pc:sldChg>
      <pc:sldChg chg="add del">
        <pc:chgData name="Chris Fleming" userId="977db5f9-cb5a-4280-8625-5f1914cd413b" providerId="ADAL" clId="{5ADBDC54-0402-4623-80B4-54F0A5A57502}" dt="2026-04-22T04:20:25.755" v="189" actId="2696"/>
        <pc:sldMkLst>
          <pc:docMk/>
          <pc:sldMk cId="779653836" sldId="343"/>
        </pc:sldMkLst>
      </pc:sldChg>
      <pc:sldChg chg="add del">
        <pc:chgData name="Chris Fleming" userId="977db5f9-cb5a-4280-8625-5f1914cd413b" providerId="ADAL" clId="{5ADBDC54-0402-4623-80B4-54F0A5A57502}" dt="2026-04-22T04:19:55.469" v="185" actId="2890"/>
        <pc:sldMkLst>
          <pc:docMk/>
          <pc:sldMk cId="760647294" sldId="344"/>
        </pc:sldMkLst>
      </pc:sldChg>
      <pc:sldChg chg="add del">
        <pc:chgData name="Chris Fleming" userId="977db5f9-cb5a-4280-8625-5f1914cd413b" providerId="ADAL" clId="{5ADBDC54-0402-4623-80B4-54F0A5A57502}" dt="2026-04-22T04:20:30.232" v="190" actId="2696"/>
        <pc:sldMkLst>
          <pc:docMk/>
          <pc:sldMk cId="2622894209" sldId="344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svg"/><Relationship Id="rId1" Type="http://schemas.openxmlformats.org/officeDocument/2006/relationships/image" Target="../media/image27.sv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svg"/><Relationship Id="rId1" Type="http://schemas.openxmlformats.org/officeDocument/2006/relationships/image" Target="../media/image27.sv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9F1868-E407-4700-B888-2967E4FE94E4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9ED937C-54F3-4BDD-9A18-FE03C6D629D9}">
      <dgm:prSet/>
      <dgm:spPr/>
      <dgm:t>
        <a:bodyPr/>
        <a:lstStyle/>
        <a:p>
          <a:r>
            <a:rPr lang="en-US" dirty="0">
              <a:latin typeface="Gill Sans Nova Light" panose="020B0302020104020203" pitchFamily="34" charset="0"/>
            </a:rPr>
            <a:t>1. Why does DSM and energy efficiency matter </a:t>
          </a:r>
          <a:r>
            <a:rPr lang="en-US" i="1" dirty="0">
              <a:latin typeface="Gill Sans Nova Light" panose="020B0302020104020203" pitchFamily="34" charset="0"/>
            </a:rPr>
            <a:t>more</a:t>
          </a:r>
          <a:r>
            <a:rPr lang="en-US" dirty="0">
              <a:latin typeface="Gill Sans Nova Light" panose="020B0302020104020203" pitchFamily="34" charset="0"/>
            </a:rPr>
            <a:t> now than ever?</a:t>
          </a:r>
        </a:p>
      </dgm:t>
    </dgm:pt>
    <dgm:pt modelId="{681E0939-42EE-4721-A89A-3209DA614023}" type="parTrans" cxnId="{C53B9E71-524F-497E-9828-9F1CEBA5A5A0}">
      <dgm:prSet/>
      <dgm:spPr/>
      <dgm:t>
        <a:bodyPr/>
        <a:lstStyle/>
        <a:p>
          <a:endParaRPr lang="en-US">
            <a:latin typeface="Gill Sans Nova Light" panose="020B0302020104020203" pitchFamily="34" charset="0"/>
          </a:endParaRPr>
        </a:p>
      </dgm:t>
    </dgm:pt>
    <dgm:pt modelId="{5002C24B-53E9-4E93-BA96-277BA72F7B30}" type="sibTrans" cxnId="{C53B9E71-524F-497E-9828-9F1CEBA5A5A0}">
      <dgm:prSet/>
      <dgm:spPr/>
      <dgm:t>
        <a:bodyPr/>
        <a:lstStyle/>
        <a:p>
          <a:endParaRPr lang="en-US">
            <a:latin typeface="Gill Sans Nova Light" panose="020B0302020104020203" pitchFamily="34" charset="0"/>
          </a:endParaRPr>
        </a:p>
      </dgm:t>
    </dgm:pt>
    <dgm:pt modelId="{0B1C08E9-2758-459B-AA0E-5948ED102E97}">
      <dgm:prSet/>
      <dgm:spPr/>
      <dgm:t>
        <a:bodyPr/>
        <a:lstStyle/>
        <a:p>
          <a:r>
            <a:rPr lang="en-US" dirty="0">
              <a:latin typeface="Gill Sans Nova Light" panose="020B0302020104020203" pitchFamily="34" charset="0"/>
            </a:rPr>
            <a:t>2. When someone outside the industry asks what DSM is… how many different explanations do you give?</a:t>
          </a:r>
        </a:p>
      </dgm:t>
    </dgm:pt>
    <dgm:pt modelId="{004812C1-9970-4B71-B05E-F9003CEFA76C}" type="parTrans" cxnId="{6188CAC8-D32F-45F9-A17F-6104768FE49C}">
      <dgm:prSet/>
      <dgm:spPr/>
      <dgm:t>
        <a:bodyPr/>
        <a:lstStyle/>
        <a:p>
          <a:endParaRPr lang="en-US">
            <a:latin typeface="Gill Sans Nova Light" panose="020B0302020104020203" pitchFamily="34" charset="0"/>
          </a:endParaRPr>
        </a:p>
      </dgm:t>
    </dgm:pt>
    <dgm:pt modelId="{4B1A29FD-F1B6-4F23-A8F5-475FF3338AC5}" type="sibTrans" cxnId="{6188CAC8-D32F-45F9-A17F-6104768FE49C}">
      <dgm:prSet/>
      <dgm:spPr/>
      <dgm:t>
        <a:bodyPr/>
        <a:lstStyle/>
        <a:p>
          <a:endParaRPr lang="en-US">
            <a:latin typeface="Gill Sans Nova Light" panose="020B0302020104020203" pitchFamily="34" charset="0"/>
          </a:endParaRPr>
        </a:p>
      </dgm:t>
    </dgm:pt>
    <dgm:pt modelId="{29D44219-CD8E-4995-9151-2EF46CFD80E4}">
      <dgm:prSet/>
      <dgm:spPr/>
      <dgm:t>
        <a:bodyPr/>
        <a:lstStyle/>
        <a:p>
          <a:r>
            <a:rPr lang="en-US" dirty="0">
              <a:latin typeface="Gill Sans Nova Light" panose="020B0302020104020203" pitchFamily="34" charset="0"/>
            </a:rPr>
            <a:t>3. Do you know the work you did this year actually benefited ratepayers?</a:t>
          </a:r>
        </a:p>
      </dgm:t>
    </dgm:pt>
    <dgm:pt modelId="{FB098B12-62FB-4BB1-BBBC-EFE7ED0365F6}" type="parTrans" cxnId="{64791AED-0F34-4E53-A320-391411A238FC}">
      <dgm:prSet/>
      <dgm:spPr/>
      <dgm:t>
        <a:bodyPr/>
        <a:lstStyle/>
        <a:p>
          <a:endParaRPr lang="en-US">
            <a:latin typeface="Gill Sans Nova Light" panose="020B0302020104020203" pitchFamily="34" charset="0"/>
          </a:endParaRPr>
        </a:p>
      </dgm:t>
    </dgm:pt>
    <dgm:pt modelId="{69605D91-B47C-401D-A9CB-7B99D5A7DE62}" type="sibTrans" cxnId="{64791AED-0F34-4E53-A320-391411A238FC}">
      <dgm:prSet/>
      <dgm:spPr/>
      <dgm:t>
        <a:bodyPr/>
        <a:lstStyle/>
        <a:p>
          <a:endParaRPr lang="en-US">
            <a:latin typeface="Gill Sans Nova Light" panose="020B0302020104020203" pitchFamily="34" charset="0"/>
          </a:endParaRPr>
        </a:p>
      </dgm:t>
    </dgm:pt>
    <dgm:pt modelId="{3BEA0964-58E2-4E01-8C8F-A09BEE3F5A4F}">
      <dgm:prSet/>
      <dgm:spPr/>
      <dgm:t>
        <a:bodyPr/>
        <a:lstStyle/>
        <a:p>
          <a:r>
            <a:rPr lang="en-US" dirty="0">
              <a:latin typeface="Gill Sans Nova Light" panose="020B0302020104020203" pitchFamily="34" charset="0"/>
            </a:rPr>
            <a:t>4. What problem would the utility face </a:t>
          </a:r>
          <a:r>
            <a:rPr lang="en-US" i="1" dirty="0">
              <a:latin typeface="Gill Sans Nova Light" panose="020B0302020104020203" pitchFamily="34" charset="0"/>
            </a:rPr>
            <a:t>first</a:t>
          </a:r>
          <a:r>
            <a:rPr lang="en-US" dirty="0">
              <a:latin typeface="Gill Sans Nova Light" panose="020B0302020104020203" pitchFamily="34" charset="0"/>
            </a:rPr>
            <a:t> if DSM disappeared?</a:t>
          </a:r>
        </a:p>
      </dgm:t>
    </dgm:pt>
    <dgm:pt modelId="{D01804EB-BFAC-48CA-BF9C-A1D22976E0AA}" type="sibTrans" cxnId="{D03FE00C-2B44-4FE9-800E-B62E1BBDDCC8}">
      <dgm:prSet/>
      <dgm:spPr/>
      <dgm:t>
        <a:bodyPr/>
        <a:lstStyle/>
        <a:p>
          <a:endParaRPr lang="en-US">
            <a:latin typeface="Gill Sans Nova Light" panose="020B0302020104020203" pitchFamily="34" charset="0"/>
          </a:endParaRPr>
        </a:p>
      </dgm:t>
    </dgm:pt>
    <dgm:pt modelId="{75B8FBE9-B23E-40F5-AEC5-B1DA56612C87}" type="parTrans" cxnId="{D03FE00C-2B44-4FE9-800E-B62E1BBDDCC8}">
      <dgm:prSet/>
      <dgm:spPr/>
      <dgm:t>
        <a:bodyPr/>
        <a:lstStyle/>
        <a:p>
          <a:endParaRPr lang="en-US">
            <a:latin typeface="Gill Sans Nova Light" panose="020B0302020104020203" pitchFamily="34" charset="0"/>
          </a:endParaRPr>
        </a:p>
      </dgm:t>
    </dgm:pt>
    <dgm:pt modelId="{241636F3-4009-4680-B3BD-67B249149A30}" type="pres">
      <dgm:prSet presAssocID="{BA9F1868-E407-4700-B888-2967E4FE94E4}" presName="root" presStyleCnt="0">
        <dgm:presLayoutVars>
          <dgm:dir/>
          <dgm:resizeHandles val="exact"/>
        </dgm:presLayoutVars>
      </dgm:prSet>
      <dgm:spPr/>
    </dgm:pt>
    <dgm:pt modelId="{51BAFD12-61EA-450F-AD9D-5C094D60E383}" type="pres">
      <dgm:prSet presAssocID="{BA9F1868-E407-4700-B888-2967E4FE94E4}" presName="container" presStyleCnt="0">
        <dgm:presLayoutVars>
          <dgm:dir/>
          <dgm:resizeHandles val="exact"/>
        </dgm:presLayoutVars>
      </dgm:prSet>
      <dgm:spPr/>
    </dgm:pt>
    <dgm:pt modelId="{3A9A6015-0247-4EC8-9A2F-638FA052D0A5}" type="pres">
      <dgm:prSet presAssocID="{C9ED937C-54F3-4BDD-9A18-FE03C6D629D9}" presName="compNode" presStyleCnt="0"/>
      <dgm:spPr/>
    </dgm:pt>
    <dgm:pt modelId="{AAEE000E-A7C2-454A-9560-A7212D978E93}" type="pres">
      <dgm:prSet presAssocID="{C9ED937C-54F3-4BDD-9A18-FE03C6D629D9}" presName="iconBgRect" presStyleLbl="bgShp" presStyleIdx="0" presStyleCnt="4"/>
      <dgm:spPr>
        <a:solidFill>
          <a:schemeClr val="bg2"/>
        </a:solidFill>
      </dgm:spPr>
    </dgm:pt>
    <dgm:pt modelId="{6775735C-82EB-4908-8732-C22A003C3890}" type="pres">
      <dgm:prSet presAssocID="{C9ED937C-54F3-4BDD-9A18-FE03C6D629D9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8E97CD0F-6E92-4D1B-99B5-F5AC1F444968}" type="pres">
      <dgm:prSet presAssocID="{C9ED937C-54F3-4BDD-9A18-FE03C6D629D9}" presName="spaceRect" presStyleCnt="0"/>
      <dgm:spPr/>
    </dgm:pt>
    <dgm:pt modelId="{D0875509-43F4-41EE-94DC-83282F2115A5}" type="pres">
      <dgm:prSet presAssocID="{C9ED937C-54F3-4BDD-9A18-FE03C6D629D9}" presName="textRect" presStyleLbl="revTx" presStyleIdx="0" presStyleCnt="4">
        <dgm:presLayoutVars>
          <dgm:chMax val="1"/>
          <dgm:chPref val="1"/>
        </dgm:presLayoutVars>
      </dgm:prSet>
      <dgm:spPr/>
    </dgm:pt>
    <dgm:pt modelId="{8D2034D3-FCDD-471F-B9E9-2DBB1DAA8109}" type="pres">
      <dgm:prSet presAssocID="{5002C24B-53E9-4E93-BA96-277BA72F7B30}" presName="sibTrans" presStyleLbl="sibTrans2D1" presStyleIdx="0" presStyleCnt="0"/>
      <dgm:spPr/>
    </dgm:pt>
    <dgm:pt modelId="{47FFD0C3-7738-41DE-98D3-18F0D049B25F}" type="pres">
      <dgm:prSet presAssocID="{0B1C08E9-2758-459B-AA0E-5948ED102E97}" presName="compNode" presStyleCnt="0"/>
      <dgm:spPr/>
    </dgm:pt>
    <dgm:pt modelId="{16053AAD-FD7E-4434-9EEA-AAD8407A250F}" type="pres">
      <dgm:prSet presAssocID="{0B1C08E9-2758-459B-AA0E-5948ED102E97}" presName="iconBgRect" presStyleLbl="bgShp" presStyleIdx="1" presStyleCnt="4"/>
      <dgm:spPr>
        <a:solidFill>
          <a:schemeClr val="bg2"/>
        </a:solidFill>
      </dgm:spPr>
    </dgm:pt>
    <dgm:pt modelId="{C37EE95E-3229-45FF-9002-3532E65F119C}" type="pres">
      <dgm:prSet presAssocID="{0B1C08E9-2758-459B-AA0E-5948ED102E97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28238244-7C55-478B-9908-C0D827BAB0A0}" type="pres">
      <dgm:prSet presAssocID="{0B1C08E9-2758-459B-AA0E-5948ED102E97}" presName="spaceRect" presStyleCnt="0"/>
      <dgm:spPr/>
    </dgm:pt>
    <dgm:pt modelId="{E445DAB6-DA76-47F7-9F03-48E92F228786}" type="pres">
      <dgm:prSet presAssocID="{0B1C08E9-2758-459B-AA0E-5948ED102E97}" presName="textRect" presStyleLbl="revTx" presStyleIdx="1" presStyleCnt="4">
        <dgm:presLayoutVars>
          <dgm:chMax val="1"/>
          <dgm:chPref val="1"/>
        </dgm:presLayoutVars>
      </dgm:prSet>
      <dgm:spPr/>
    </dgm:pt>
    <dgm:pt modelId="{4ABA8AB9-92A9-49AF-B63F-8647795AE3DC}" type="pres">
      <dgm:prSet presAssocID="{4B1A29FD-F1B6-4F23-A8F5-475FF3338AC5}" presName="sibTrans" presStyleLbl="sibTrans2D1" presStyleIdx="0" presStyleCnt="0"/>
      <dgm:spPr/>
    </dgm:pt>
    <dgm:pt modelId="{18B46835-77A3-4C4E-862D-0D9DF25C9DBE}" type="pres">
      <dgm:prSet presAssocID="{29D44219-CD8E-4995-9151-2EF46CFD80E4}" presName="compNode" presStyleCnt="0"/>
      <dgm:spPr/>
    </dgm:pt>
    <dgm:pt modelId="{DFEFA03D-AE31-458B-A239-24E7C7161642}" type="pres">
      <dgm:prSet presAssocID="{29D44219-CD8E-4995-9151-2EF46CFD80E4}" presName="iconBgRect" presStyleLbl="bgShp" presStyleIdx="2" presStyleCnt="4"/>
      <dgm:spPr>
        <a:solidFill>
          <a:schemeClr val="bg2"/>
        </a:solidFill>
      </dgm:spPr>
    </dgm:pt>
    <dgm:pt modelId="{06624A63-6F29-48F2-8EE9-14300999F8DA}" type="pres">
      <dgm:prSet presAssocID="{29D44219-CD8E-4995-9151-2EF46CFD80E4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B85D331-805F-4E0D-B32C-17092DDFBD83}" type="pres">
      <dgm:prSet presAssocID="{29D44219-CD8E-4995-9151-2EF46CFD80E4}" presName="spaceRect" presStyleCnt="0"/>
      <dgm:spPr/>
    </dgm:pt>
    <dgm:pt modelId="{D60DB6C9-6395-4635-BF9A-A581C08322F3}" type="pres">
      <dgm:prSet presAssocID="{29D44219-CD8E-4995-9151-2EF46CFD80E4}" presName="textRect" presStyleLbl="revTx" presStyleIdx="2" presStyleCnt="4">
        <dgm:presLayoutVars>
          <dgm:chMax val="1"/>
          <dgm:chPref val="1"/>
        </dgm:presLayoutVars>
      </dgm:prSet>
      <dgm:spPr/>
    </dgm:pt>
    <dgm:pt modelId="{78CA000F-579E-454B-84E1-2384B2D36B66}" type="pres">
      <dgm:prSet presAssocID="{69605D91-B47C-401D-A9CB-7B99D5A7DE62}" presName="sibTrans" presStyleLbl="sibTrans2D1" presStyleIdx="0" presStyleCnt="0"/>
      <dgm:spPr/>
    </dgm:pt>
    <dgm:pt modelId="{EF6AD228-A85F-4CF1-A74B-F7D39A3D547F}" type="pres">
      <dgm:prSet presAssocID="{3BEA0964-58E2-4E01-8C8F-A09BEE3F5A4F}" presName="compNode" presStyleCnt="0"/>
      <dgm:spPr/>
    </dgm:pt>
    <dgm:pt modelId="{42D667CC-34B5-43D9-9757-FBDAE4843583}" type="pres">
      <dgm:prSet presAssocID="{3BEA0964-58E2-4E01-8C8F-A09BEE3F5A4F}" presName="iconBgRect" presStyleLbl="bgShp" presStyleIdx="3" presStyleCnt="4"/>
      <dgm:spPr>
        <a:solidFill>
          <a:schemeClr val="bg2"/>
        </a:solidFill>
      </dgm:spPr>
    </dgm:pt>
    <dgm:pt modelId="{19062929-1A45-4FEA-863E-AA4FBD208FEA}" type="pres">
      <dgm:prSet presAssocID="{3BEA0964-58E2-4E01-8C8F-A09BEE3F5A4F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F5D5375B-681C-419A-9C6F-3AE246EDC5B2}" type="pres">
      <dgm:prSet presAssocID="{3BEA0964-58E2-4E01-8C8F-A09BEE3F5A4F}" presName="spaceRect" presStyleCnt="0"/>
      <dgm:spPr/>
    </dgm:pt>
    <dgm:pt modelId="{20E0BBF5-E48A-4FEC-AD63-CAFDE3A00818}" type="pres">
      <dgm:prSet presAssocID="{3BEA0964-58E2-4E01-8C8F-A09BEE3F5A4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03FE00C-2B44-4FE9-800E-B62E1BBDDCC8}" srcId="{BA9F1868-E407-4700-B888-2967E4FE94E4}" destId="{3BEA0964-58E2-4E01-8C8F-A09BEE3F5A4F}" srcOrd="3" destOrd="0" parTransId="{75B8FBE9-B23E-40F5-AEC5-B1DA56612C87}" sibTransId="{D01804EB-BFAC-48CA-BF9C-A1D22976E0AA}"/>
    <dgm:cxn modelId="{B833862B-133F-456D-9434-B43E65C82794}" type="presOf" srcId="{29D44219-CD8E-4995-9151-2EF46CFD80E4}" destId="{D60DB6C9-6395-4635-BF9A-A581C08322F3}" srcOrd="0" destOrd="0" presId="urn:microsoft.com/office/officeart/2018/2/layout/IconCircleList"/>
    <dgm:cxn modelId="{52EA9D31-96C1-4138-86EB-6E7C093846DD}" type="presOf" srcId="{4B1A29FD-F1B6-4F23-A8F5-475FF3338AC5}" destId="{4ABA8AB9-92A9-49AF-B63F-8647795AE3DC}" srcOrd="0" destOrd="0" presId="urn:microsoft.com/office/officeart/2018/2/layout/IconCircleList"/>
    <dgm:cxn modelId="{2D923D3E-CDB2-46F1-9171-64DC46E0CEEA}" type="presOf" srcId="{69605D91-B47C-401D-A9CB-7B99D5A7DE62}" destId="{78CA000F-579E-454B-84E1-2384B2D36B66}" srcOrd="0" destOrd="0" presId="urn:microsoft.com/office/officeart/2018/2/layout/IconCircleList"/>
    <dgm:cxn modelId="{B3139561-6D2A-4793-B3B9-A2D3B648DBA3}" type="presOf" srcId="{C9ED937C-54F3-4BDD-9A18-FE03C6D629D9}" destId="{D0875509-43F4-41EE-94DC-83282F2115A5}" srcOrd="0" destOrd="0" presId="urn:microsoft.com/office/officeart/2018/2/layout/IconCircleList"/>
    <dgm:cxn modelId="{DA610170-D365-445A-857F-36BE5CEB26F0}" type="presOf" srcId="{5002C24B-53E9-4E93-BA96-277BA72F7B30}" destId="{8D2034D3-FCDD-471F-B9E9-2DBB1DAA8109}" srcOrd="0" destOrd="0" presId="urn:microsoft.com/office/officeart/2018/2/layout/IconCircleList"/>
    <dgm:cxn modelId="{C53B9E71-524F-497E-9828-9F1CEBA5A5A0}" srcId="{BA9F1868-E407-4700-B888-2967E4FE94E4}" destId="{C9ED937C-54F3-4BDD-9A18-FE03C6D629D9}" srcOrd="0" destOrd="0" parTransId="{681E0939-42EE-4721-A89A-3209DA614023}" sibTransId="{5002C24B-53E9-4E93-BA96-277BA72F7B30}"/>
    <dgm:cxn modelId="{6E251757-E94E-497A-AD4F-F6FDDC026F6B}" type="presOf" srcId="{BA9F1868-E407-4700-B888-2967E4FE94E4}" destId="{241636F3-4009-4680-B3BD-67B249149A30}" srcOrd="0" destOrd="0" presId="urn:microsoft.com/office/officeart/2018/2/layout/IconCircleList"/>
    <dgm:cxn modelId="{31BB5588-07AF-41F2-A6F6-B9835452D924}" type="presOf" srcId="{3BEA0964-58E2-4E01-8C8F-A09BEE3F5A4F}" destId="{20E0BBF5-E48A-4FEC-AD63-CAFDE3A00818}" srcOrd="0" destOrd="0" presId="urn:microsoft.com/office/officeart/2018/2/layout/IconCircleList"/>
    <dgm:cxn modelId="{6188CAC8-D32F-45F9-A17F-6104768FE49C}" srcId="{BA9F1868-E407-4700-B888-2967E4FE94E4}" destId="{0B1C08E9-2758-459B-AA0E-5948ED102E97}" srcOrd="1" destOrd="0" parTransId="{004812C1-9970-4B71-B05E-F9003CEFA76C}" sibTransId="{4B1A29FD-F1B6-4F23-A8F5-475FF3338AC5}"/>
    <dgm:cxn modelId="{D2CE8FEC-A190-4F04-A37F-D6CDADF85AB8}" type="presOf" srcId="{0B1C08E9-2758-459B-AA0E-5948ED102E97}" destId="{E445DAB6-DA76-47F7-9F03-48E92F228786}" srcOrd="0" destOrd="0" presId="urn:microsoft.com/office/officeart/2018/2/layout/IconCircleList"/>
    <dgm:cxn modelId="{64791AED-0F34-4E53-A320-391411A238FC}" srcId="{BA9F1868-E407-4700-B888-2967E4FE94E4}" destId="{29D44219-CD8E-4995-9151-2EF46CFD80E4}" srcOrd="2" destOrd="0" parTransId="{FB098B12-62FB-4BB1-BBBC-EFE7ED0365F6}" sibTransId="{69605D91-B47C-401D-A9CB-7B99D5A7DE62}"/>
    <dgm:cxn modelId="{910EB2B6-BF1E-4809-81F4-3E25132A2719}" type="presParOf" srcId="{241636F3-4009-4680-B3BD-67B249149A30}" destId="{51BAFD12-61EA-450F-AD9D-5C094D60E383}" srcOrd="0" destOrd="0" presId="urn:microsoft.com/office/officeart/2018/2/layout/IconCircleList"/>
    <dgm:cxn modelId="{9BBC4D16-6D36-4204-954F-8CD246E2E272}" type="presParOf" srcId="{51BAFD12-61EA-450F-AD9D-5C094D60E383}" destId="{3A9A6015-0247-4EC8-9A2F-638FA052D0A5}" srcOrd="0" destOrd="0" presId="urn:microsoft.com/office/officeart/2018/2/layout/IconCircleList"/>
    <dgm:cxn modelId="{D1F75E2D-0149-4A03-B05D-F54C308E640F}" type="presParOf" srcId="{3A9A6015-0247-4EC8-9A2F-638FA052D0A5}" destId="{AAEE000E-A7C2-454A-9560-A7212D978E93}" srcOrd="0" destOrd="0" presId="urn:microsoft.com/office/officeart/2018/2/layout/IconCircleList"/>
    <dgm:cxn modelId="{5295398F-B294-43B7-AF6A-D8AC956E6B20}" type="presParOf" srcId="{3A9A6015-0247-4EC8-9A2F-638FA052D0A5}" destId="{6775735C-82EB-4908-8732-C22A003C3890}" srcOrd="1" destOrd="0" presId="urn:microsoft.com/office/officeart/2018/2/layout/IconCircleList"/>
    <dgm:cxn modelId="{BA2D9AB3-B05B-4F26-B575-0A9248DC2801}" type="presParOf" srcId="{3A9A6015-0247-4EC8-9A2F-638FA052D0A5}" destId="{8E97CD0F-6E92-4D1B-99B5-F5AC1F444968}" srcOrd="2" destOrd="0" presId="urn:microsoft.com/office/officeart/2018/2/layout/IconCircleList"/>
    <dgm:cxn modelId="{68193C27-FCC0-4AF4-B6A7-FA100EF15B81}" type="presParOf" srcId="{3A9A6015-0247-4EC8-9A2F-638FA052D0A5}" destId="{D0875509-43F4-41EE-94DC-83282F2115A5}" srcOrd="3" destOrd="0" presId="urn:microsoft.com/office/officeart/2018/2/layout/IconCircleList"/>
    <dgm:cxn modelId="{A0CC8391-B79E-4A33-9567-7F36C7965804}" type="presParOf" srcId="{51BAFD12-61EA-450F-AD9D-5C094D60E383}" destId="{8D2034D3-FCDD-471F-B9E9-2DBB1DAA8109}" srcOrd="1" destOrd="0" presId="urn:microsoft.com/office/officeart/2018/2/layout/IconCircleList"/>
    <dgm:cxn modelId="{E24C9755-8E54-460A-9E7D-9B10E5864E95}" type="presParOf" srcId="{51BAFD12-61EA-450F-AD9D-5C094D60E383}" destId="{47FFD0C3-7738-41DE-98D3-18F0D049B25F}" srcOrd="2" destOrd="0" presId="urn:microsoft.com/office/officeart/2018/2/layout/IconCircleList"/>
    <dgm:cxn modelId="{E694C3F3-8678-48C8-B88B-B4136E1825F3}" type="presParOf" srcId="{47FFD0C3-7738-41DE-98D3-18F0D049B25F}" destId="{16053AAD-FD7E-4434-9EEA-AAD8407A250F}" srcOrd="0" destOrd="0" presId="urn:microsoft.com/office/officeart/2018/2/layout/IconCircleList"/>
    <dgm:cxn modelId="{8926ABBF-7559-47F9-A21A-2C75280467BB}" type="presParOf" srcId="{47FFD0C3-7738-41DE-98D3-18F0D049B25F}" destId="{C37EE95E-3229-45FF-9002-3532E65F119C}" srcOrd="1" destOrd="0" presId="urn:microsoft.com/office/officeart/2018/2/layout/IconCircleList"/>
    <dgm:cxn modelId="{5C75CC75-27B2-4273-9792-3EE1B4B71AB7}" type="presParOf" srcId="{47FFD0C3-7738-41DE-98D3-18F0D049B25F}" destId="{28238244-7C55-478B-9908-C0D827BAB0A0}" srcOrd="2" destOrd="0" presId="urn:microsoft.com/office/officeart/2018/2/layout/IconCircleList"/>
    <dgm:cxn modelId="{6A639535-BDC7-406A-A336-4C6DB1300D72}" type="presParOf" srcId="{47FFD0C3-7738-41DE-98D3-18F0D049B25F}" destId="{E445DAB6-DA76-47F7-9F03-48E92F228786}" srcOrd="3" destOrd="0" presId="urn:microsoft.com/office/officeart/2018/2/layout/IconCircleList"/>
    <dgm:cxn modelId="{E91C55C3-3932-47FA-BCCD-178B8CEE2CEE}" type="presParOf" srcId="{51BAFD12-61EA-450F-AD9D-5C094D60E383}" destId="{4ABA8AB9-92A9-49AF-B63F-8647795AE3DC}" srcOrd="3" destOrd="0" presId="urn:microsoft.com/office/officeart/2018/2/layout/IconCircleList"/>
    <dgm:cxn modelId="{A1A079A0-71FD-477D-976D-C37112F4DB0F}" type="presParOf" srcId="{51BAFD12-61EA-450F-AD9D-5C094D60E383}" destId="{18B46835-77A3-4C4E-862D-0D9DF25C9DBE}" srcOrd="4" destOrd="0" presId="urn:microsoft.com/office/officeart/2018/2/layout/IconCircleList"/>
    <dgm:cxn modelId="{9D8606A1-2D3E-40C1-89D7-500E9B395F96}" type="presParOf" srcId="{18B46835-77A3-4C4E-862D-0D9DF25C9DBE}" destId="{DFEFA03D-AE31-458B-A239-24E7C7161642}" srcOrd="0" destOrd="0" presId="urn:microsoft.com/office/officeart/2018/2/layout/IconCircleList"/>
    <dgm:cxn modelId="{474B54BB-E533-4F4A-8563-D4B2DAB0AA6A}" type="presParOf" srcId="{18B46835-77A3-4C4E-862D-0D9DF25C9DBE}" destId="{06624A63-6F29-48F2-8EE9-14300999F8DA}" srcOrd="1" destOrd="0" presId="urn:microsoft.com/office/officeart/2018/2/layout/IconCircleList"/>
    <dgm:cxn modelId="{5C830542-4A52-4FE8-99C0-1E93437A71DB}" type="presParOf" srcId="{18B46835-77A3-4C4E-862D-0D9DF25C9DBE}" destId="{1B85D331-805F-4E0D-B32C-17092DDFBD83}" srcOrd="2" destOrd="0" presId="urn:microsoft.com/office/officeart/2018/2/layout/IconCircleList"/>
    <dgm:cxn modelId="{404A7444-3DDD-425B-9398-35E11F134459}" type="presParOf" srcId="{18B46835-77A3-4C4E-862D-0D9DF25C9DBE}" destId="{D60DB6C9-6395-4635-BF9A-A581C08322F3}" srcOrd="3" destOrd="0" presId="urn:microsoft.com/office/officeart/2018/2/layout/IconCircleList"/>
    <dgm:cxn modelId="{3844D858-6F09-434F-8D29-7D6B5118E570}" type="presParOf" srcId="{51BAFD12-61EA-450F-AD9D-5C094D60E383}" destId="{78CA000F-579E-454B-84E1-2384B2D36B66}" srcOrd="5" destOrd="0" presId="urn:microsoft.com/office/officeart/2018/2/layout/IconCircleList"/>
    <dgm:cxn modelId="{B4502A37-2FFC-4072-8D90-2113E2859F8C}" type="presParOf" srcId="{51BAFD12-61EA-450F-AD9D-5C094D60E383}" destId="{EF6AD228-A85F-4CF1-A74B-F7D39A3D547F}" srcOrd="6" destOrd="0" presId="urn:microsoft.com/office/officeart/2018/2/layout/IconCircleList"/>
    <dgm:cxn modelId="{987FD5A8-2FA6-4E4F-9D49-37DE900BFC3B}" type="presParOf" srcId="{EF6AD228-A85F-4CF1-A74B-F7D39A3D547F}" destId="{42D667CC-34B5-43D9-9757-FBDAE4843583}" srcOrd="0" destOrd="0" presId="urn:microsoft.com/office/officeart/2018/2/layout/IconCircleList"/>
    <dgm:cxn modelId="{D576FDE6-1DCC-459D-8AD5-75BE9D9FFC71}" type="presParOf" srcId="{EF6AD228-A85F-4CF1-A74B-F7D39A3D547F}" destId="{19062929-1A45-4FEA-863E-AA4FBD208FEA}" srcOrd="1" destOrd="0" presId="urn:microsoft.com/office/officeart/2018/2/layout/IconCircleList"/>
    <dgm:cxn modelId="{0BFD3ADC-D787-43F6-BC21-37FCFFB809F4}" type="presParOf" srcId="{EF6AD228-A85F-4CF1-A74B-F7D39A3D547F}" destId="{F5D5375B-681C-419A-9C6F-3AE246EDC5B2}" srcOrd="2" destOrd="0" presId="urn:microsoft.com/office/officeart/2018/2/layout/IconCircleList"/>
    <dgm:cxn modelId="{4B405415-D2E3-4D4B-B858-6B757D9CF931}" type="presParOf" srcId="{EF6AD228-A85F-4CF1-A74B-F7D39A3D547F}" destId="{20E0BBF5-E48A-4FEC-AD63-CAFDE3A0081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EE000E-A7C2-454A-9560-A7212D978E93}">
      <dsp:nvSpPr>
        <dsp:cNvPr id="0" name=""/>
        <dsp:cNvSpPr/>
      </dsp:nvSpPr>
      <dsp:spPr>
        <a:xfrm>
          <a:off x="212335" y="469890"/>
          <a:ext cx="1335915" cy="1335915"/>
        </a:xfrm>
        <a:prstGeom prst="ellipse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75735C-82EB-4908-8732-C22A003C3890}">
      <dsp:nvSpPr>
        <dsp:cNvPr id="0" name=""/>
        <dsp:cNvSpPr/>
      </dsp:nvSpPr>
      <dsp:spPr>
        <a:xfrm>
          <a:off x="492877" y="750432"/>
          <a:ext cx="774830" cy="77483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875509-43F4-41EE-94DC-83282F2115A5}">
      <dsp:nvSpPr>
        <dsp:cNvPr id="0" name=""/>
        <dsp:cNvSpPr/>
      </dsp:nvSpPr>
      <dsp:spPr>
        <a:xfrm>
          <a:off x="1834517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Gill Sans Nova Light" panose="020B0302020104020203" pitchFamily="34" charset="0"/>
            </a:rPr>
            <a:t>1. Why does DSM and energy efficiency matter </a:t>
          </a:r>
          <a:r>
            <a:rPr lang="en-US" sz="2200" i="1" kern="1200" dirty="0">
              <a:latin typeface="Gill Sans Nova Light" panose="020B0302020104020203" pitchFamily="34" charset="0"/>
            </a:rPr>
            <a:t>more</a:t>
          </a:r>
          <a:r>
            <a:rPr lang="en-US" sz="2200" kern="1200" dirty="0">
              <a:latin typeface="Gill Sans Nova Light" panose="020B0302020104020203" pitchFamily="34" charset="0"/>
            </a:rPr>
            <a:t> now than ever?</a:t>
          </a:r>
        </a:p>
      </dsp:txBody>
      <dsp:txXfrm>
        <a:off x="1834517" y="469890"/>
        <a:ext cx="3148942" cy="1335915"/>
      </dsp:txXfrm>
    </dsp:sp>
    <dsp:sp modelId="{16053AAD-FD7E-4434-9EEA-AAD8407A250F}">
      <dsp:nvSpPr>
        <dsp:cNvPr id="0" name=""/>
        <dsp:cNvSpPr/>
      </dsp:nvSpPr>
      <dsp:spPr>
        <a:xfrm>
          <a:off x="5532139" y="469890"/>
          <a:ext cx="1335915" cy="1335915"/>
        </a:xfrm>
        <a:prstGeom prst="ellipse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EE95E-3229-45FF-9002-3532E65F119C}">
      <dsp:nvSpPr>
        <dsp:cNvPr id="0" name=""/>
        <dsp:cNvSpPr/>
      </dsp:nvSpPr>
      <dsp:spPr>
        <a:xfrm>
          <a:off x="5812681" y="750432"/>
          <a:ext cx="774830" cy="77483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5DAB6-DA76-47F7-9F03-48E92F228786}">
      <dsp:nvSpPr>
        <dsp:cNvPr id="0" name=""/>
        <dsp:cNvSpPr/>
      </dsp:nvSpPr>
      <dsp:spPr>
        <a:xfrm>
          <a:off x="7154322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Gill Sans Nova Light" panose="020B0302020104020203" pitchFamily="34" charset="0"/>
            </a:rPr>
            <a:t>2. When someone outside the industry asks what DSM is… how many different explanations do you give?</a:t>
          </a:r>
        </a:p>
      </dsp:txBody>
      <dsp:txXfrm>
        <a:off x="7154322" y="469890"/>
        <a:ext cx="3148942" cy="1335915"/>
      </dsp:txXfrm>
    </dsp:sp>
    <dsp:sp modelId="{DFEFA03D-AE31-458B-A239-24E7C7161642}">
      <dsp:nvSpPr>
        <dsp:cNvPr id="0" name=""/>
        <dsp:cNvSpPr/>
      </dsp:nvSpPr>
      <dsp:spPr>
        <a:xfrm>
          <a:off x="212335" y="2545532"/>
          <a:ext cx="1335915" cy="1335915"/>
        </a:xfrm>
        <a:prstGeom prst="ellipse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624A63-6F29-48F2-8EE9-14300999F8DA}">
      <dsp:nvSpPr>
        <dsp:cNvPr id="0" name=""/>
        <dsp:cNvSpPr/>
      </dsp:nvSpPr>
      <dsp:spPr>
        <a:xfrm>
          <a:off x="492877" y="2826074"/>
          <a:ext cx="774830" cy="77483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0DB6C9-6395-4635-BF9A-A581C08322F3}">
      <dsp:nvSpPr>
        <dsp:cNvPr id="0" name=""/>
        <dsp:cNvSpPr/>
      </dsp:nvSpPr>
      <dsp:spPr>
        <a:xfrm>
          <a:off x="1834517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Gill Sans Nova Light" panose="020B0302020104020203" pitchFamily="34" charset="0"/>
            </a:rPr>
            <a:t>3. Do you know the work you did this year actually benefited ratepayers?</a:t>
          </a:r>
        </a:p>
      </dsp:txBody>
      <dsp:txXfrm>
        <a:off x="1834517" y="2545532"/>
        <a:ext cx="3148942" cy="1335915"/>
      </dsp:txXfrm>
    </dsp:sp>
    <dsp:sp modelId="{42D667CC-34B5-43D9-9757-FBDAE4843583}">
      <dsp:nvSpPr>
        <dsp:cNvPr id="0" name=""/>
        <dsp:cNvSpPr/>
      </dsp:nvSpPr>
      <dsp:spPr>
        <a:xfrm>
          <a:off x="5532139" y="2545532"/>
          <a:ext cx="1335915" cy="1335915"/>
        </a:xfrm>
        <a:prstGeom prst="ellipse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062929-1A45-4FEA-863E-AA4FBD208FEA}">
      <dsp:nvSpPr>
        <dsp:cNvPr id="0" name=""/>
        <dsp:cNvSpPr/>
      </dsp:nvSpPr>
      <dsp:spPr>
        <a:xfrm>
          <a:off x="5812681" y="2826074"/>
          <a:ext cx="774830" cy="77483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0BBF5-E48A-4FEC-AD63-CAFDE3A00818}">
      <dsp:nvSpPr>
        <dsp:cNvPr id="0" name=""/>
        <dsp:cNvSpPr/>
      </dsp:nvSpPr>
      <dsp:spPr>
        <a:xfrm>
          <a:off x="7154322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Gill Sans Nova Light" panose="020B0302020104020203" pitchFamily="34" charset="0"/>
            </a:rPr>
            <a:t>4. What problem would the utility face </a:t>
          </a:r>
          <a:r>
            <a:rPr lang="en-US" sz="2200" i="1" kern="1200" dirty="0">
              <a:latin typeface="Gill Sans Nova Light" panose="020B0302020104020203" pitchFamily="34" charset="0"/>
            </a:rPr>
            <a:t>first</a:t>
          </a:r>
          <a:r>
            <a:rPr lang="en-US" sz="2200" kern="1200" dirty="0">
              <a:latin typeface="Gill Sans Nova Light" panose="020B0302020104020203" pitchFamily="34" charset="0"/>
            </a:rPr>
            <a:t> if DSM disappeared?</a:t>
          </a:r>
        </a:p>
      </dsp:txBody>
      <dsp:txXfrm>
        <a:off x="7154322" y="2545532"/>
        <a:ext cx="3148942" cy="1335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DD061-8B5F-4632-B319-E4A6760B37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A3D4F-77E5-4669-8447-F3CC562E7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53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A3D4F-77E5-4669-8447-F3CC562E7E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63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CF855-C25E-EEB5-7FDD-11907DFA9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5C737C-ECFE-F81F-60FC-B5E188E16E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E742CB-6668-1FAC-F3FA-898C18D30C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FB80B-234F-5C40-0865-9DFE40BD78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A3D4F-77E5-4669-8447-F3CC562E7E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30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C0C0B-DCF2-F31C-348B-A12BF4014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D4A1E0-5674-2078-DBAD-8917452A2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A8D21F-66FF-5167-3EC3-32B55A944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6B42A-5390-EC83-4783-1DF8A73C2F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A3D4F-77E5-4669-8447-F3CC562E7E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57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3EBDB-EA73-4631-DF38-E1C9AD025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5FD67E-28A4-DACB-925A-125085B6A5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42255C-EB91-ADFB-3C07-E3D6AF148F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“Because the cheapest, fastest, and cleanest megawatt today is the one we don’t have to build. DSM lets utilities meet growth, reliability, and affordability challenges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now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—not ten years from now.”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depends who’s asking. To a customer, it’s lower bills. To a utility, it’s avoided infrastructure. To regulators, it’s least‑cost planning. DSM is one idea—but many stories.”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“Yes—even if they never heard about it. Every kWh saved is a cost not built into rates, a peak not stressed, and a risk quietly avoided on behalf of everyone.”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“Loss of flexibility. Without DSM, every problem becomes a supply‑side problem—and those are slower, more expensive, and harder to unwind.”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6B0B1-34E7-E2B1-EBAA-711486C01B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A3D4F-77E5-4669-8447-F3CC562E7E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75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71978-04BD-547C-E65E-B09D77A03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E94A25-F858-87D2-446D-D300E041B7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F83F23-CE67-2407-70D9-886F5CABF4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DCFA-0D59-B4B9-28A3-F60E52D687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A3D4F-77E5-4669-8447-F3CC562E7E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86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A3D4F-77E5-4669-8447-F3CC562E7E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72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19139-9D37-3612-6B84-1BE3B92F5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3C994F-D544-C54D-000F-BA593E8747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A87C34-0D19-019D-8988-2831A9591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B77C8-C21E-28AA-E138-A2E2A2A0DD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A3D4F-77E5-4669-8447-F3CC562E7E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13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A3D4F-77E5-4669-8447-F3CC562E7E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07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A3D4F-77E5-4669-8447-F3CC562E7E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80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586DB-3596-E859-7974-00D15E4FD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6C5327-CA5E-46D9-1D25-4B8869573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C0EEF9-30D1-F83C-A233-DA8A43360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Evaluation is central to ensuring DSM programs </a:t>
            </a:r>
            <a:r>
              <a:rPr lang="en-US" b="1" dirty="0"/>
              <a:t>truly deliver</a:t>
            </a:r>
            <a:r>
              <a:rPr lang="en-US" dirty="0"/>
              <a:t> the savings claimed.</a:t>
            </a:r>
          </a:p>
          <a:p>
            <a:r>
              <a:rPr lang="en-US" b="1" dirty="0"/>
              <a:t>How Evaluation Works</a:t>
            </a:r>
            <a:endParaRPr lang="en-US" dirty="0"/>
          </a:p>
          <a:p>
            <a:r>
              <a:rPr lang="en-US" dirty="0"/>
              <a:t>Independent, third-party evaluators — approved by the PSC — perform </a:t>
            </a:r>
            <a:r>
              <a:rPr lang="en-US" b="1" dirty="0"/>
              <a:t>annual or biennial impact, process, and market evaluations</a:t>
            </a:r>
            <a:r>
              <a:rPr lang="en-US" dirty="0"/>
              <a:t>.</a:t>
            </a:r>
          </a:p>
          <a:p>
            <a:r>
              <a:rPr lang="en-US" dirty="0"/>
              <a:t>In our case this is twice ICF during measure development and ADM during post program evaluation.</a:t>
            </a:r>
          </a:p>
          <a:p>
            <a:r>
              <a:rPr lang="en-US" dirty="0"/>
              <a:t> These studies:</a:t>
            </a:r>
          </a:p>
          <a:p>
            <a:pPr lvl="1"/>
            <a:r>
              <a:rPr lang="en-US" dirty="0"/>
              <a:t>Verify </a:t>
            </a:r>
            <a:r>
              <a:rPr lang="en-US" b="1" dirty="0"/>
              <a:t>actual kWh and kW savings</a:t>
            </a:r>
            <a:r>
              <a:rPr lang="en-US" dirty="0"/>
              <a:t> achieved by participants.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Recalculate </a:t>
            </a:r>
            <a:r>
              <a:rPr lang="en-US" b="1" dirty="0"/>
              <a:t>realized savings</a:t>
            </a:r>
            <a:r>
              <a:rPr lang="en-US" dirty="0"/>
              <a:t> compared to engineering estimates or deemed values.</a:t>
            </a:r>
          </a:p>
          <a:p>
            <a:pPr lvl="1"/>
            <a:r>
              <a:rPr lang="en-US" dirty="0"/>
              <a:t>Assess and influence </a:t>
            </a:r>
            <a:r>
              <a:rPr lang="en-US" b="1" dirty="0"/>
              <a:t>program design, customer satisfaction, and trade ally performance.</a:t>
            </a:r>
            <a:endParaRPr lang="en-US" dirty="0"/>
          </a:p>
          <a:p>
            <a:pPr lvl="1"/>
            <a:r>
              <a:rPr lang="en-US" dirty="0"/>
              <a:t>Identify and support opportunities to improve cost-effectiveness or delivery for future filings.</a:t>
            </a:r>
          </a:p>
          <a:p>
            <a:pPr lvl="1"/>
            <a:r>
              <a:rPr lang="en-US" dirty="0"/>
              <a:t>Evaluation ensures that RMP’s reported results are </a:t>
            </a:r>
            <a:r>
              <a:rPr lang="en-US" b="1" dirty="0"/>
              <a:t>credible, measurable, and defensible</a:t>
            </a:r>
            <a:r>
              <a:rPr lang="en-US" dirty="0"/>
              <a:t> before the Commission and stakeholders and builds trust </a:t>
            </a:r>
          </a:p>
          <a:p>
            <a:r>
              <a:rPr lang="en-US" b="1" dirty="0"/>
              <a:t>Why Evaluation Matters to Ratepayers</a:t>
            </a:r>
            <a:endParaRPr lang="en-US" dirty="0"/>
          </a:p>
          <a:p>
            <a:pPr lvl="1"/>
            <a:r>
              <a:rPr lang="en-US" b="1" dirty="0"/>
              <a:t>Protects customer funds:</a:t>
            </a:r>
            <a:r>
              <a:rPr lang="en-US" dirty="0"/>
              <a:t> ensures incentives are producing real energy savings.</a:t>
            </a:r>
          </a:p>
          <a:p>
            <a:pPr lvl="1"/>
            <a:r>
              <a:rPr lang="en-US" b="1" dirty="0"/>
              <a:t>Influences program adjustments:</a:t>
            </a:r>
            <a:r>
              <a:rPr lang="en-US" dirty="0"/>
              <a:t> rebate levels, measure eligibility, and quality controls often change based on evaluation findings.</a:t>
            </a:r>
          </a:p>
          <a:p>
            <a:pPr lvl="1"/>
            <a:r>
              <a:rPr lang="en-US" b="1" dirty="0"/>
              <a:t>Supports future filings:</a:t>
            </a:r>
            <a:r>
              <a:rPr lang="en-US" dirty="0"/>
              <a:t> verified results strengthen RMP’s case when renewing or expanding programs before the PSC.</a:t>
            </a:r>
          </a:p>
          <a:p>
            <a:pPr lvl="1"/>
            <a:r>
              <a:rPr lang="en-US" b="1" dirty="0"/>
              <a:t>Drives transparency and trust:</a:t>
            </a:r>
            <a:r>
              <a:rPr lang="en-US" dirty="0"/>
              <a:t> customers and regulators can see that the company is delivering tangible, verifiable benefits.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Ultimately, evaluation keeps the utility accountable — it’s how we prove to regulators and the public that </a:t>
            </a:r>
            <a:r>
              <a:rPr lang="en-US" b="1" dirty="0"/>
              <a:t>DSM investments are prudent, effective, and worth continuing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EF05A-BF15-B3B2-1FEF-2F5DB880CE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A3D4F-77E5-4669-8447-F3CC562E7E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04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6D874-863F-9787-AADD-6398582AD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C8EC17-0857-ACF1-C9EB-63FA9AA545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A765CB-93E0-9199-70FE-3BA4E0792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180 day rule is an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D9744-B5A7-AC4A-68CE-470E09229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A3D4F-77E5-4669-8447-F3CC562E7E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27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4E8A0-7AC0-128D-17DA-784A1B5DC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A04B14-6FC6-642D-7BD8-26DDABC762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FD95C0-4D86-31E6-3A77-76B4C9C29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AB5C8-5866-9EBC-210B-1416DB2E3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A3D4F-77E5-4669-8447-F3CC562E7E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16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A4B00-47B2-0760-1263-EF385FBE0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BB1872-F9F1-B867-24E8-38ABDDB205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D6B675-7668-65C0-9797-B27A12B60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71485-78C6-E5BF-B3C8-628A26C8D2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A3D4F-77E5-4669-8447-F3CC562E7E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84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6" Type="http://schemas.openxmlformats.org/officeDocument/2006/relationships/image" Target="../media/image5.jpeg"/><Relationship Id="rId11" Type="http://schemas.openxmlformats.org/officeDocument/2006/relationships/image" Target="../media/image6.jpeg"/><Relationship Id="rId5" Type="http://schemas.openxmlformats.org/officeDocument/2006/relationships/image" Target="../media/image4.png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10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6" Type="http://schemas.openxmlformats.org/officeDocument/2006/relationships/image" Target="../media/image5.jpeg"/><Relationship Id="rId11" Type="http://schemas.openxmlformats.org/officeDocument/2006/relationships/image" Target="../media/image6.jpeg"/><Relationship Id="rId5" Type="http://schemas.openxmlformats.org/officeDocument/2006/relationships/image" Target="../media/image4.png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10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EC1B8-F787-C5B3-B874-F2EEAC406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B2A508-A7E5-251C-994F-BF8CECE49B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243AD-B13C-46C5-0249-0F1E1CBD7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F707-DF69-41AF-BF0A-BFF0F611B0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F2A2A-27AB-A670-459E-CCB2770F6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89D62-A8A9-FFAC-4186-28299211A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C43-EA9A-4765-9843-23D728C9784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365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A81D0-60CA-1A63-4EFC-10CD28D0D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3D68C9-1ADA-F135-BCAE-F9F8AD09A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2C1B0-3E23-A4CF-0D13-AD40FC3C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F707-DF69-41AF-BF0A-BFF0F611B0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A8F82-9AFE-A64E-ACB0-575D36631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3F4F9-EFFF-45D5-D9B7-78192BAA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C43-EA9A-4765-9843-23D728C9784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620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EE7D20-1B38-AA26-E5B9-EF320705D2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365FCB-18F9-B293-00CC-7E9F3E2C5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72F9E-AA65-CD65-B4E0-2B347689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F707-DF69-41AF-BF0A-BFF0F611B0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DEEC8-842D-4660-65D4-865585B8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FC784-89CE-3946-0C58-5A4CE0F23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C43-EA9A-4765-9843-23D728C9784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078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882-4_RMP_Covers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84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0" i="0">
                <a:latin typeface="Gill Sans Nova Light" panose="020B040202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0D4828-121C-A612-E423-FCF6A013A06A}"/>
              </a:ext>
            </a:extLst>
          </p:cNvPr>
          <p:cNvSpPr/>
          <p:nvPr userDrawn="1"/>
        </p:nvSpPr>
        <p:spPr>
          <a:xfrm>
            <a:off x="236306" y="5655924"/>
            <a:ext cx="11722813" cy="1202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red triangle and black text&#10;&#10;AI-generated content may be incorrect.">
            <a:extLst>
              <a:ext uri="{FF2B5EF4-FFF2-40B4-BE49-F238E27FC236}">
                <a16:creationId xmlns:a16="http://schemas.microsoft.com/office/drawing/2014/main" id="{DF72B27C-92C1-C5FE-EE4D-BFD227B467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921" y="5250095"/>
            <a:ext cx="3326257" cy="1900718"/>
          </a:xfrm>
          <a:prstGeom prst="rect">
            <a:avLst/>
          </a:prstGeom>
        </p:spPr>
      </p:pic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D1956064-DD69-A36F-6473-0B58CD07D6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0" y="5951640"/>
            <a:ext cx="2283432" cy="475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073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882-4_RMP_Covers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84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0" i="0">
                <a:latin typeface="Gill Sans Nova Light" panose="020B040202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0D4828-121C-A612-E423-FCF6A013A06A}"/>
              </a:ext>
            </a:extLst>
          </p:cNvPr>
          <p:cNvSpPr/>
          <p:nvPr userDrawn="1"/>
        </p:nvSpPr>
        <p:spPr>
          <a:xfrm>
            <a:off x="236306" y="5655924"/>
            <a:ext cx="11722813" cy="1202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red triangle and black text&#10;&#10;AI-generated content may be incorrect.">
            <a:extLst>
              <a:ext uri="{FF2B5EF4-FFF2-40B4-BE49-F238E27FC236}">
                <a16:creationId xmlns:a16="http://schemas.microsoft.com/office/drawing/2014/main" id="{DF72B27C-92C1-C5FE-EE4D-BFD227B467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921" y="5250095"/>
            <a:ext cx="3326257" cy="1900718"/>
          </a:xfrm>
          <a:prstGeom prst="rect">
            <a:avLst/>
          </a:prstGeom>
        </p:spPr>
      </p:pic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D1956064-DD69-A36F-6473-0B58CD07D6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0" y="5951640"/>
            <a:ext cx="2283432" cy="475715"/>
          </a:xfrm>
          <a:prstGeom prst="rect">
            <a:avLst/>
          </a:prstGeom>
        </p:spPr>
      </p:pic>
      <p:pic>
        <p:nvPicPr>
          <p:cNvPr id="3" name="Picture 2" descr="A person kneeling down writing on a clipboard&#10;&#10;AI-generated content may be incorrect.">
            <a:extLst>
              <a:ext uri="{FF2B5EF4-FFF2-40B4-BE49-F238E27FC236}">
                <a16:creationId xmlns:a16="http://schemas.microsoft.com/office/drawing/2014/main" id="{AC78589D-3669-C740-056A-ECDC790873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9"/>
          <a:stretch>
            <a:fillRect/>
          </a:stretch>
        </p:blipFill>
        <p:spPr>
          <a:xfrm>
            <a:off x="8125206" y="4006918"/>
            <a:ext cx="1879690" cy="1356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A2042-7C95-2F35-AD62-EB8435F9B36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r="3743"/>
          <a:stretch/>
        </p:blipFill>
        <p:spPr>
          <a:xfrm>
            <a:off x="200210" y="4006919"/>
            <a:ext cx="1879690" cy="1356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0501A-4711-2469-9368-E373838CEBC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r="3743"/>
          <a:stretch/>
        </p:blipFill>
        <p:spPr>
          <a:xfrm>
            <a:off x="6137819" y="4006918"/>
            <a:ext cx="1879690" cy="13561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437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882-4_RMP_Covers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84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0" i="0">
                <a:latin typeface="Gill Sans Nova Light" panose="020B040202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0D4828-121C-A612-E423-FCF6A013A06A}"/>
              </a:ext>
            </a:extLst>
          </p:cNvPr>
          <p:cNvSpPr/>
          <p:nvPr userDrawn="1"/>
        </p:nvSpPr>
        <p:spPr>
          <a:xfrm>
            <a:off x="236306" y="5655924"/>
            <a:ext cx="11722813" cy="1202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red triangle and black text&#10;&#10;AI-generated content may be incorrect.">
            <a:extLst>
              <a:ext uri="{FF2B5EF4-FFF2-40B4-BE49-F238E27FC236}">
                <a16:creationId xmlns:a16="http://schemas.microsoft.com/office/drawing/2014/main" id="{DF72B27C-92C1-C5FE-EE4D-BFD227B467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921" y="5250095"/>
            <a:ext cx="3326257" cy="1900718"/>
          </a:xfrm>
          <a:prstGeom prst="rect">
            <a:avLst/>
          </a:prstGeom>
        </p:spPr>
      </p:pic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D1956064-DD69-A36F-6473-0B58CD07D6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0" y="5951640"/>
            <a:ext cx="2283432" cy="475715"/>
          </a:xfrm>
          <a:prstGeom prst="rect">
            <a:avLst/>
          </a:prstGeom>
        </p:spPr>
      </p:pic>
      <p:pic>
        <p:nvPicPr>
          <p:cNvPr id="7" name="Picture 6" descr="A person kneeling down writing on a clipboard&#10;&#10;AI-generated content may be incorrect.">
            <a:extLst>
              <a:ext uri="{FF2B5EF4-FFF2-40B4-BE49-F238E27FC236}">
                <a16:creationId xmlns:a16="http://schemas.microsoft.com/office/drawing/2014/main" id="{9D33F780-1D1D-0611-DF49-9B630303EF6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9"/>
          <a:stretch>
            <a:fillRect/>
          </a:stretch>
        </p:blipFill>
        <p:spPr>
          <a:xfrm>
            <a:off x="205484" y="4015194"/>
            <a:ext cx="1879690" cy="1356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0D6845-5398-5E5D-F38A-16A7E76E63B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r="3743"/>
          <a:stretch/>
        </p:blipFill>
        <p:spPr>
          <a:xfrm>
            <a:off x="2188109" y="4015194"/>
            <a:ext cx="1879690" cy="1356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5DEDC7-3B78-226A-C72D-34CE1EA197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r="3743"/>
          <a:stretch/>
        </p:blipFill>
        <p:spPr>
          <a:xfrm>
            <a:off x="4170734" y="4015194"/>
            <a:ext cx="1879690" cy="13561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40F761-85D0-9FE7-CA88-54F963B4CD8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r="7134"/>
          <a:stretch/>
        </p:blipFill>
        <p:spPr>
          <a:xfrm>
            <a:off x="6144813" y="4015194"/>
            <a:ext cx="1879690" cy="1356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6A74DC-EA49-83EF-290A-258AC1A040A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r="3743"/>
          <a:stretch/>
        </p:blipFill>
        <p:spPr>
          <a:xfrm>
            <a:off x="8118892" y="4015194"/>
            <a:ext cx="1879690" cy="13561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3D0A24-520D-35C7-7614-13604E27022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r="3743"/>
          <a:stretch/>
        </p:blipFill>
        <p:spPr>
          <a:xfrm>
            <a:off x="10092971" y="4015194"/>
            <a:ext cx="1879690" cy="13561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2892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E9E1C46C-F8D6-4510-A3B7-93C4F30610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508483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0" i="0">
                <a:solidFill>
                  <a:schemeClr val="bg1"/>
                </a:solidFill>
                <a:latin typeface="Gill Sans Nova Light" panose="020B040202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36AADD-0B99-A1FB-B608-9C92A1BAF100}"/>
              </a:ext>
            </a:extLst>
          </p:cNvPr>
          <p:cNvSpPr/>
          <p:nvPr userDrawn="1"/>
        </p:nvSpPr>
        <p:spPr>
          <a:xfrm>
            <a:off x="8754041" y="5508591"/>
            <a:ext cx="3369924" cy="12312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4CE3D478-F04E-07A4-353A-BF0D4ECAD0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754" y="5218362"/>
            <a:ext cx="3170498" cy="18117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6653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36AADD-0B99-A1FB-B608-9C92A1BAF1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596835-32CB-205B-72A0-B1693FD47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CE8E73-10FF-DC8B-E06E-71D67CF91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5525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D36B9F01-3BAA-FC41-9F7A-54DB2315ED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" y="0"/>
            <a:ext cx="12193468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12F939-8C8A-0C46-83DF-696F5C5948C2}"/>
              </a:ext>
            </a:extLst>
          </p:cNvPr>
          <p:cNvSpPr/>
          <p:nvPr userDrawn="1"/>
        </p:nvSpPr>
        <p:spPr>
          <a:xfrm>
            <a:off x="816442" y="6196541"/>
            <a:ext cx="367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C77ADE-0C1F-334D-90E5-B01969B308E0}" type="slidenum">
              <a:rPr lang="en-US" sz="1200" baseline="0" smtClean="0"/>
              <a:pPr/>
              <a:t>‹#›</a:t>
            </a:fld>
            <a:endParaRPr lang="en-US" sz="1200" baseline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A5D5456-46C7-E41D-881C-6AA6EF614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85" y="386159"/>
            <a:ext cx="10848829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0" i="0">
                <a:latin typeface="Gill Sans Nova Light" panose="020B040202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704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84B5644-4214-B981-165A-BF1880633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47" y="365760"/>
            <a:ext cx="8095375" cy="10775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1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9967D64-D410-E9B9-D80B-66FD42C58C6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7447" y="1719743"/>
            <a:ext cx="11845953" cy="4952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2133547" indent="-304792">
              <a:buClr>
                <a:schemeClr val="accent3"/>
              </a:buClr>
              <a:buFont typeface="Calibri" panose="020F0502020204030204" pitchFamily="34" charset="0"/>
              <a:buChar char="–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84B5644-4214-B981-165A-BF1880633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47" y="365760"/>
            <a:ext cx="8095375" cy="10775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091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64892-CDF7-9441-8E75-39406AA6B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86F9A-7894-C11D-DC20-AA781CE60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5974-A1BF-BD68-06D6-486F75901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F707-DF69-41AF-BF0A-BFF0F611B0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70EF5-6695-1A0A-97D4-7ADB7FF46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51316-70C2-3586-2A8A-5ADF9A7E5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C43-EA9A-4765-9843-23D728C9784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629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" y="1600201"/>
            <a:ext cx="5791200" cy="467359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" y="6375400"/>
            <a:ext cx="2844800" cy="365125"/>
          </a:xfrm>
          <a:prstGeom prst="rect">
            <a:avLst/>
          </a:prstGeom>
        </p:spPr>
        <p:txBody>
          <a:bodyPr/>
          <a:lstStyle/>
          <a:p>
            <a:fld id="{10975BC3-3A22-4FA7-985F-7B6107BC90B1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1DF1897E-C2D0-40FE-82BC-C08995EF9B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D8AD2A9-962B-F448-9485-A95AF374B2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1800" y="1599300"/>
            <a:ext cx="4572000" cy="4570115"/>
          </a:xfrm>
          <a:prstGeom prst="ellipse">
            <a:avLst/>
          </a:prstGeom>
        </p:spPr>
        <p:txBody>
          <a:bodyPr anchor="ctr"/>
          <a:lstStyle>
            <a:lvl1pPr marL="6351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27BB932-52CC-4350-B25F-69A18BCAD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457200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68332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EC531-2249-415D-B2B3-8ADDD77061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1" y="299908"/>
            <a:ext cx="8085667" cy="980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FC1BF-DEE7-968D-0535-2EB6DB8F0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3" y="1553872"/>
            <a:ext cx="11785599" cy="5171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5697C033-F4AF-9946-B1B2-E4A132E3E2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" y="0"/>
            <a:ext cx="12193468" cy="685799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74D9C3F-D8A7-2F47-AEBE-5109E2DFF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915" y="1303557"/>
            <a:ext cx="3411119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915" y="136778"/>
            <a:ext cx="10863356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0" i="0">
                <a:latin typeface="Gill Sans Nova Light" panose="020B040202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8190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6882-4_PP_Covers2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736" cy="6858414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75621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0" i="0">
                <a:latin typeface="Gill Sans Nova Light" panose="020B040202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78FA82-2A0F-3B04-9F6E-8916B9AB477C}"/>
              </a:ext>
            </a:extLst>
          </p:cNvPr>
          <p:cNvGrpSpPr/>
          <p:nvPr userDrawn="1"/>
        </p:nvGrpSpPr>
        <p:grpSpPr>
          <a:xfrm>
            <a:off x="8267700" y="5709920"/>
            <a:ext cx="3639821" cy="1026160"/>
            <a:chOff x="8267700" y="5709920"/>
            <a:chExt cx="3639821" cy="10261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412C99-D343-7568-40BD-0D3E77932592}"/>
                </a:ext>
              </a:extLst>
            </p:cNvPr>
            <p:cNvSpPr/>
            <p:nvPr userDrawn="1"/>
          </p:nvSpPr>
          <p:spPr>
            <a:xfrm>
              <a:off x="8267700" y="5709920"/>
              <a:ext cx="3639820" cy="102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red and green logo&#10;&#10;Description automatically generated">
              <a:extLst>
                <a:ext uri="{FF2B5EF4-FFF2-40B4-BE49-F238E27FC236}">
                  <a16:creationId xmlns:a16="http://schemas.microsoft.com/office/drawing/2014/main" id="{73AEAFB9-E59B-0FF9-3FD8-AF4E64C425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701" y="5877671"/>
              <a:ext cx="3639820" cy="6906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29363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5697C033-F4AF-9946-B1B2-E4A132E3E2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" y="0"/>
            <a:ext cx="12193468" cy="6857999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734182E-65EC-DB48-93C6-0999217B8C53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8200" y="591842"/>
            <a:ext cx="10827070" cy="48077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FE0315F-88DA-194C-B216-AD30C5663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5399604"/>
            <a:ext cx="10827070" cy="723875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z="3200"/>
              <a:t>Small Photo Caption or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386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Column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5697C033-F4AF-9946-B1B2-E4A132E3E2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" y="0"/>
            <a:ext cx="12193468" cy="6857999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734182E-65EC-DB48-93C6-0999217B8C53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16851" y="1462342"/>
            <a:ext cx="6448419" cy="4395462"/>
          </a:xfrm>
        </p:spPr>
        <p:txBody>
          <a:bodyPr/>
          <a:lstStyle>
            <a:lvl1pPr marL="0" indent="0">
              <a:buNone/>
              <a:defRPr sz="3200">
                <a:latin typeface="Gill Sans Nova Book" panose="020B050202020402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4D9C3F-D8A7-2F47-AEBE-5109E2DFF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517" y="1462341"/>
            <a:ext cx="4241730" cy="4395463"/>
          </a:xfrm>
        </p:spPr>
        <p:txBody>
          <a:bodyPr>
            <a:normAutofit/>
          </a:bodyPr>
          <a:lstStyle>
            <a:lvl1pPr>
              <a:defRPr sz="2400">
                <a:latin typeface="Gill Sans Nova Book" panose="020B0502020204020203" pitchFamily="34" charset="0"/>
              </a:defRPr>
            </a:lvl1pPr>
            <a:lvl2pPr>
              <a:defRPr sz="2000">
                <a:latin typeface="Gill Sans Nova Book" panose="020B0502020204020203" pitchFamily="34" charset="0"/>
              </a:defRPr>
            </a:lvl2pPr>
            <a:lvl3pPr>
              <a:defRPr sz="1800">
                <a:latin typeface="Gill Sans Nova Book" panose="020B0502020204020203" pitchFamily="34" charset="0"/>
              </a:defRPr>
            </a:lvl3pPr>
            <a:lvl4pPr>
              <a:defRPr sz="1600">
                <a:latin typeface="Gill Sans Nova Book" panose="020B0502020204020203" pitchFamily="34" charset="0"/>
              </a:defRPr>
            </a:lvl4pPr>
            <a:lvl5pPr>
              <a:defRPr sz="1600">
                <a:latin typeface="Gill Sans Nova Book" panose="020B050202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17" y="136778"/>
            <a:ext cx="10946754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latin typeface="Gill Sans Nova Book" panose="020B050202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854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5697C033-F4AF-9946-B1B2-E4A132E3E2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" y="0"/>
            <a:ext cx="12193468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D9C3F-D8A7-2F47-AEBE-5109E2DFF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517" y="1438985"/>
            <a:ext cx="3411119" cy="4351338"/>
          </a:xfrm>
        </p:spPr>
        <p:txBody>
          <a:bodyPr>
            <a:normAutofit/>
          </a:bodyPr>
          <a:lstStyle>
            <a:lvl1pPr>
              <a:defRPr sz="2400">
                <a:latin typeface="Gill Sans Nova Book" panose="020B0502020204020203" pitchFamily="34" charset="0"/>
              </a:defRPr>
            </a:lvl1pPr>
            <a:lvl2pPr>
              <a:defRPr sz="2000">
                <a:latin typeface="Gill Sans Nova Book" panose="020B0502020204020203" pitchFamily="34" charset="0"/>
              </a:defRPr>
            </a:lvl2pPr>
            <a:lvl3pPr>
              <a:defRPr sz="1800">
                <a:latin typeface="Gill Sans Nova Book" panose="020B0502020204020203" pitchFamily="34" charset="0"/>
              </a:defRPr>
            </a:lvl3pPr>
            <a:lvl4pPr>
              <a:defRPr sz="1600">
                <a:latin typeface="Gill Sans Nova Book" panose="020B0502020204020203" pitchFamily="34" charset="0"/>
              </a:defRPr>
            </a:lvl4pPr>
            <a:lvl5pPr>
              <a:defRPr sz="1600">
                <a:latin typeface="Gill Sans Nova Book" panose="020B050202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4D9C3F-D8A7-2F47-AEBE-5109E2DFF82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15163" y="1438985"/>
            <a:ext cx="3411119" cy="4351338"/>
          </a:xfrm>
        </p:spPr>
        <p:txBody>
          <a:bodyPr>
            <a:normAutofit/>
          </a:bodyPr>
          <a:lstStyle>
            <a:lvl1pPr>
              <a:defRPr sz="2400">
                <a:latin typeface="Gill Sans Nova Book" panose="020B0502020204020203" pitchFamily="34" charset="0"/>
              </a:defRPr>
            </a:lvl1pPr>
            <a:lvl2pPr>
              <a:defRPr sz="2000">
                <a:latin typeface="Gill Sans Nova Book" panose="020B0502020204020203" pitchFamily="34" charset="0"/>
              </a:defRPr>
            </a:lvl2pPr>
            <a:lvl3pPr>
              <a:defRPr sz="1800">
                <a:latin typeface="Gill Sans Nova Book" panose="020B0502020204020203" pitchFamily="34" charset="0"/>
              </a:defRPr>
            </a:lvl3pPr>
            <a:lvl4pPr>
              <a:defRPr sz="1600">
                <a:latin typeface="Gill Sans Nova Book" panose="020B0502020204020203" pitchFamily="34" charset="0"/>
              </a:defRPr>
            </a:lvl4pPr>
            <a:lvl5pPr>
              <a:defRPr sz="1600">
                <a:latin typeface="Gill Sans Nova Book" panose="020B050202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734182E-65EC-DB48-93C6-0999217B8C53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50895" y="1421925"/>
            <a:ext cx="3751563" cy="4368398"/>
          </a:xfrm>
        </p:spPr>
        <p:txBody>
          <a:bodyPr/>
          <a:lstStyle>
            <a:lvl1pPr marL="0" indent="0">
              <a:buNone/>
              <a:defRPr sz="3200">
                <a:latin typeface="Gill Sans Nova Book" panose="020B050202020402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17" y="136778"/>
            <a:ext cx="10946754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latin typeface="Gill Sans Nova Book" panose="020B050202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6090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-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882-4_RMP_Covers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84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0" i="0">
                <a:latin typeface="Gill Sans Nova Light" panose="020B040202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0D4828-121C-A612-E423-FCF6A013A06A}"/>
              </a:ext>
            </a:extLst>
          </p:cNvPr>
          <p:cNvSpPr/>
          <p:nvPr userDrawn="1"/>
        </p:nvSpPr>
        <p:spPr>
          <a:xfrm>
            <a:off x="236306" y="5655924"/>
            <a:ext cx="11722813" cy="1202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red triangle and black text&#10;&#10;AI-generated content may be incorrect.">
            <a:extLst>
              <a:ext uri="{FF2B5EF4-FFF2-40B4-BE49-F238E27FC236}">
                <a16:creationId xmlns:a16="http://schemas.microsoft.com/office/drawing/2014/main" id="{DF72B27C-92C1-C5FE-EE4D-BFD227B467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921" y="5250095"/>
            <a:ext cx="3326257" cy="1900718"/>
          </a:xfrm>
          <a:prstGeom prst="rect">
            <a:avLst/>
          </a:prstGeom>
        </p:spPr>
      </p:pic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D1956064-DD69-A36F-6473-0B58CD07D6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0" y="5951640"/>
            <a:ext cx="2283432" cy="475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6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-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882-4_RMP_Covers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84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0" i="0">
                <a:latin typeface="Gill Sans Nova Light" panose="020B040202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0D4828-121C-A612-E423-FCF6A013A06A}"/>
              </a:ext>
            </a:extLst>
          </p:cNvPr>
          <p:cNvSpPr/>
          <p:nvPr userDrawn="1"/>
        </p:nvSpPr>
        <p:spPr>
          <a:xfrm>
            <a:off x="236306" y="5655924"/>
            <a:ext cx="11722813" cy="1202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red triangle and black text&#10;&#10;AI-generated content may be incorrect.">
            <a:extLst>
              <a:ext uri="{FF2B5EF4-FFF2-40B4-BE49-F238E27FC236}">
                <a16:creationId xmlns:a16="http://schemas.microsoft.com/office/drawing/2014/main" id="{DF72B27C-92C1-C5FE-EE4D-BFD227B467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921" y="5250095"/>
            <a:ext cx="3326257" cy="1900718"/>
          </a:xfrm>
          <a:prstGeom prst="rect">
            <a:avLst/>
          </a:prstGeom>
        </p:spPr>
      </p:pic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D1956064-DD69-A36F-6473-0B58CD07D6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0" y="5951640"/>
            <a:ext cx="2283432" cy="475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273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-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882-4_RMP_Covers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84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0" i="0">
                <a:latin typeface="Gill Sans Nova Light" panose="020B040202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0D4828-121C-A612-E423-FCF6A013A06A}"/>
              </a:ext>
            </a:extLst>
          </p:cNvPr>
          <p:cNvSpPr/>
          <p:nvPr userDrawn="1"/>
        </p:nvSpPr>
        <p:spPr>
          <a:xfrm>
            <a:off x="236306" y="5655924"/>
            <a:ext cx="11722813" cy="1202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red triangle and black text&#10;&#10;AI-generated content may be incorrect.">
            <a:extLst>
              <a:ext uri="{FF2B5EF4-FFF2-40B4-BE49-F238E27FC236}">
                <a16:creationId xmlns:a16="http://schemas.microsoft.com/office/drawing/2014/main" id="{DF72B27C-92C1-C5FE-EE4D-BFD227B467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921" y="5250095"/>
            <a:ext cx="3326257" cy="1900718"/>
          </a:xfrm>
          <a:prstGeom prst="rect">
            <a:avLst/>
          </a:prstGeom>
        </p:spPr>
      </p:pic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D1956064-DD69-A36F-6473-0B58CD07D6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0" y="5951640"/>
            <a:ext cx="2283432" cy="475715"/>
          </a:xfrm>
          <a:prstGeom prst="rect">
            <a:avLst/>
          </a:prstGeom>
        </p:spPr>
      </p:pic>
      <p:pic>
        <p:nvPicPr>
          <p:cNvPr id="3" name="Picture 2" descr="A person kneeling down writing on a clipboard&#10;&#10;AI-generated content may be incorrect.">
            <a:extLst>
              <a:ext uri="{FF2B5EF4-FFF2-40B4-BE49-F238E27FC236}">
                <a16:creationId xmlns:a16="http://schemas.microsoft.com/office/drawing/2014/main" id="{AC78589D-3669-C740-056A-ECDC790873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9"/>
          <a:stretch>
            <a:fillRect/>
          </a:stretch>
        </p:blipFill>
        <p:spPr>
          <a:xfrm>
            <a:off x="8125206" y="4006918"/>
            <a:ext cx="1879690" cy="1356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A2042-7C95-2F35-AD62-EB8435F9B36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r="3743"/>
          <a:stretch/>
        </p:blipFill>
        <p:spPr>
          <a:xfrm>
            <a:off x="200210" y="4006919"/>
            <a:ext cx="1879690" cy="1356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0501A-4711-2469-9368-E373838CEBC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r="3743"/>
          <a:stretch/>
        </p:blipFill>
        <p:spPr>
          <a:xfrm>
            <a:off x="6137819" y="4006918"/>
            <a:ext cx="1879690" cy="13561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717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B4CFF-4C86-BB65-D1E1-D9F00CCF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80D67-1C74-4590-939E-40CADBF83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BCDA7-895D-8C2B-4E71-12575AE7D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F707-DF69-41AF-BF0A-BFF0F611B0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7BD31-85BF-C8CA-F7ED-17803E72E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F7130-1800-CC07-C1A6-E68B3323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C43-EA9A-4765-9843-23D728C9784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20198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-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882-4_RMP_Covers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84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0" i="0">
                <a:latin typeface="Gill Sans Nova Light" panose="020B040202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0D4828-121C-A612-E423-FCF6A013A06A}"/>
              </a:ext>
            </a:extLst>
          </p:cNvPr>
          <p:cNvSpPr/>
          <p:nvPr userDrawn="1"/>
        </p:nvSpPr>
        <p:spPr>
          <a:xfrm>
            <a:off x="236306" y="5655924"/>
            <a:ext cx="11722813" cy="1202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red triangle and black text&#10;&#10;AI-generated content may be incorrect.">
            <a:extLst>
              <a:ext uri="{FF2B5EF4-FFF2-40B4-BE49-F238E27FC236}">
                <a16:creationId xmlns:a16="http://schemas.microsoft.com/office/drawing/2014/main" id="{DF72B27C-92C1-C5FE-EE4D-BFD227B467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921" y="5250095"/>
            <a:ext cx="3326257" cy="1900718"/>
          </a:xfrm>
          <a:prstGeom prst="rect">
            <a:avLst/>
          </a:prstGeom>
        </p:spPr>
      </p:pic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D1956064-DD69-A36F-6473-0B58CD07D6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0" y="5951640"/>
            <a:ext cx="2283432" cy="475715"/>
          </a:xfrm>
          <a:prstGeom prst="rect">
            <a:avLst/>
          </a:prstGeom>
        </p:spPr>
      </p:pic>
      <p:pic>
        <p:nvPicPr>
          <p:cNvPr id="7" name="Picture 6" descr="A person kneeling down writing on a clipboard&#10;&#10;AI-generated content may be incorrect.">
            <a:extLst>
              <a:ext uri="{FF2B5EF4-FFF2-40B4-BE49-F238E27FC236}">
                <a16:creationId xmlns:a16="http://schemas.microsoft.com/office/drawing/2014/main" id="{9D33F780-1D1D-0611-DF49-9B630303EF6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9"/>
          <a:stretch>
            <a:fillRect/>
          </a:stretch>
        </p:blipFill>
        <p:spPr>
          <a:xfrm>
            <a:off x="205484" y="4015194"/>
            <a:ext cx="1879690" cy="1356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0D6845-5398-5E5D-F38A-16A7E76E63B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r="3743"/>
          <a:stretch/>
        </p:blipFill>
        <p:spPr>
          <a:xfrm>
            <a:off x="2188109" y="4015194"/>
            <a:ext cx="1879690" cy="1356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5DEDC7-3B78-226A-C72D-34CE1EA197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r="3743"/>
          <a:stretch/>
        </p:blipFill>
        <p:spPr>
          <a:xfrm>
            <a:off x="4170734" y="4015194"/>
            <a:ext cx="1879690" cy="13561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40F761-85D0-9FE7-CA88-54F963B4CD8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r="7134"/>
          <a:stretch/>
        </p:blipFill>
        <p:spPr>
          <a:xfrm>
            <a:off x="6144813" y="4015194"/>
            <a:ext cx="1879690" cy="1356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6A74DC-EA49-83EF-290A-258AC1A040A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r="3743"/>
          <a:stretch/>
        </p:blipFill>
        <p:spPr>
          <a:xfrm>
            <a:off x="8118892" y="4015194"/>
            <a:ext cx="1879690" cy="13561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3D0A24-520D-35C7-7614-13604E27022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r="3743"/>
          <a:stretch/>
        </p:blipFill>
        <p:spPr>
          <a:xfrm>
            <a:off x="10092971" y="4015194"/>
            <a:ext cx="1879690" cy="13561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4692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E9E1C46C-F8D6-4510-A3B7-93C4F30610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508483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0" i="0">
                <a:solidFill>
                  <a:schemeClr val="bg1"/>
                </a:solidFill>
                <a:latin typeface="Gill Sans Nova Light" panose="020B040202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7F3A9D-76A4-F171-ECCD-F4BA61B4966E}"/>
              </a:ext>
            </a:extLst>
          </p:cNvPr>
          <p:cNvGrpSpPr/>
          <p:nvPr userDrawn="1"/>
        </p:nvGrpSpPr>
        <p:grpSpPr>
          <a:xfrm>
            <a:off x="8797183" y="5167900"/>
            <a:ext cx="3170498" cy="1811713"/>
            <a:chOff x="8797183" y="5167900"/>
            <a:chExt cx="3170498" cy="181171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FE77A82-0AE8-3654-98F7-BEFEEB8D6DCB}"/>
                </a:ext>
              </a:extLst>
            </p:cNvPr>
            <p:cNvSpPr/>
            <p:nvPr userDrawn="1"/>
          </p:nvSpPr>
          <p:spPr>
            <a:xfrm>
              <a:off x="9077614" y="5741826"/>
              <a:ext cx="2609636" cy="83220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4CE3D478-F04E-07A4-353A-BF0D4ECAD0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7183" y="5167900"/>
              <a:ext cx="3170498" cy="181171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476519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D36B9F01-3BAA-FC41-9F7A-54DB2315ED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" y="0"/>
            <a:ext cx="12193468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12F939-8C8A-0C46-83DF-696F5C5948C2}"/>
              </a:ext>
            </a:extLst>
          </p:cNvPr>
          <p:cNvSpPr/>
          <p:nvPr userDrawn="1"/>
        </p:nvSpPr>
        <p:spPr>
          <a:xfrm>
            <a:off x="816442" y="6196541"/>
            <a:ext cx="367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C77ADE-0C1F-334D-90E5-B01969B308E0}" type="slidenum">
              <a:rPr lang="en-US" sz="1200" baseline="0" smtClean="0"/>
              <a:pPr/>
              <a:t>‹#›</a:t>
            </a:fld>
            <a:endParaRPr lang="en-US" sz="1200" baseline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A5D5456-46C7-E41D-881C-6AA6EF614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85" y="386159"/>
            <a:ext cx="10848829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0" i="0">
                <a:latin typeface="Gill Sans Nova Light" panose="020B040202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542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F2B04-4157-929B-93E1-58FCB16AA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7233D-AD06-1BC3-ADA3-19FDBCCA3D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0E516-71C4-9C43-4B1D-CFA3FF603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3C6623-A8F4-ECD4-E640-B404BE792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F707-DF69-41AF-BF0A-BFF0F611B0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F0844-4FC4-B523-9635-A5E15DA8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ACACC-D18C-32A8-409A-C7165DD15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C43-EA9A-4765-9843-23D728C9784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957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98437-B736-6313-953B-7544D09FE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69566-C8E7-394A-9DFD-19A2F41FB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2D062-55EA-72CC-3773-9FF6033F4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0777E5-8BA5-9291-1F0D-208089A4E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DB1A6-D4D6-2DC5-5EA2-4C5136022F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E01E5E-C32D-F5AF-6DEC-31EE742A5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F707-DF69-41AF-BF0A-BFF0F611B0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211A95-2278-166A-097F-342BD760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1541C1-9AC2-241D-E11D-5F6F03591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C43-EA9A-4765-9843-23D728C9784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904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E1DD3-5676-C3D1-68FE-75637E3E9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FDF531-0A13-A101-7211-E172946C7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F707-DF69-41AF-BF0A-BFF0F611B0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79ED9-3931-EEE1-1CD7-AC49DC7E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C9A322-0663-6EA6-027E-1F642BE0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C43-EA9A-4765-9843-23D728C9784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7422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17CEEB-86D9-8B92-DE9A-64D6E223D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F707-DF69-41AF-BF0A-BFF0F611B0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E2D92F-DBEE-E044-D504-D02DCC756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78727-001B-9C2B-7DE0-ABA14D004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C43-EA9A-4765-9843-23D728C9784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4565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F7465-2C64-1299-170C-5B6ECD81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8D604-0A36-3461-7CFB-0FD0EF7F1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DD50F8-F9DB-1110-242C-91D997A04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417F8-39CE-A0E2-AE3A-82DF4A27F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F707-DF69-41AF-BF0A-BFF0F611B0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B4E4E-B897-AE90-4EEB-7D0DCCF09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350AA-28F5-D13D-DE2B-E381F37AF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C43-EA9A-4765-9843-23D728C9784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585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895B-CAE1-206A-0428-A7CD4E41D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4261F6-C5AE-276F-B47D-522E818575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4C9F0-E227-6CB2-11C5-EDCA407D8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6D040-FFF6-50A5-49E6-461510FBB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F707-DF69-41AF-BF0A-BFF0F611B0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F99112-7846-C699-4E51-5BB89B1EE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9D37D-FCC0-226E-5985-CE6A76E44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9C43-EA9A-4765-9843-23D728C9784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586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8FF00E15-8F42-5232-1D6C-82ACEDA4FCE9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" y="0"/>
            <a:ext cx="12193468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88AD45-CE98-A28D-0EE4-894CC3F66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90BBC-5752-CF82-E68D-5E78D4D07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0FFA5-BBE7-294A-072B-CBB52B794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EF707-DF69-41AF-BF0A-BFF0F611B043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0ADAC-A3AE-A36D-2332-2D203AB7B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21384-9E92-10B4-C618-866677378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E9C43-EA9A-4765-9843-23D728C97846}" type="slidenum">
              <a:rPr lang="en-US" smtClean="0"/>
              <a:t>‹#›</a:t>
            </a:fld>
            <a:endParaRPr lang="en-US"/>
          </a:p>
        </p:txBody>
      </p:sp>
    </p:spTree>
    <p:custDataLst>
      <p:tags r:id="rId34"/>
    </p:custDataLst>
    <p:extLst>
      <p:ext uri="{BB962C8B-B14F-4D97-AF65-F5344CB8AC3E}">
        <p14:creationId xmlns:p14="http://schemas.microsoft.com/office/powerpoint/2010/main" val="418751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ill Sans Nova Light" panose="020B040202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ll Sans Nova Light" panose="020B040202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ll Sans Nova Light" panose="020B040202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ll Sans Nova Light" panose="020B040202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ll Sans Nova Light" panose="020B040202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ll Sans Nova Light" panose="020B040202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8DE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CA2D0-DC31-02FB-D865-1D21BE297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5792"/>
            <a:ext cx="12192001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2A37"/>
                </a:solidFill>
              </a:rPr>
              <a:t>DSM 101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6E7A3A-857E-247F-440F-581CD890E55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390900" y="2881355"/>
            <a:ext cx="5410200" cy="5318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>
                <a:solidFill>
                  <a:schemeClr val="bg2"/>
                </a:solidFill>
                <a:latin typeface="Gill Sans Nova Medium" panose="020B0602020204020203" pitchFamily="34" charset="0"/>
              </a:rPr>
              <a:t>WATTSMART EXPO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299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CB6AD-6676-7D8F-87FB-BF9F80732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66D51C-8BEC-999F-4D62-7066BC568190}"/>
              </a:ext>
            </a:extLst>
          </p:cNvPr>
          <p:cNvSpPr/>
          <p:nvPr/>
        </p:nvSpPr>
        <p:spPr>
          <a:xfrm>
            <a:off x="-1037968" y="1822333"/>
            <a:ext cx="5634681" cy="370702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04692D-3BB3-B403-2F5F-8F2BDBC56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6. Who We Ultimately Report 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F31396-36C6-5EE8-7FE5-16EF6CE65748}"/>
              </a:ext>
            </a:extLst>
          </p:cNvPr>
          <p:cNvSpPr txBox="1"/>
          <p:nvPr/>
        </p:nvSpPr>
        <p:spPr>
          <a:xfrm>
            <a:off x="566351" y="2106187"/>
            <a:ext cx="37214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Gill Sans Nova Light" panose="020B0302020104020203" pitchFamily="34" charset="0"/>
              </a:rPr>
              <a:t>While </a:t>
            </a:r>
            <a:r>
              <a:rPr lang="en-US">
                <a:solidFill>
                  <a:schemeClr val="bg1"/>
                </a:solidFill>
                <a:latin typeface="Gill Sans Nova Medium" panose="020B0602020204020203" pitchFamily="34" charset="0"/>
              </a:rPr>
              <a:t>program implementers</a:t>
            </a:r>
            <a:r>
              <a:rPr lang="en-US">
                <a:solidFill>
                  <a:schemeClr val="bg1"/>
                </a:solidFill>
                <a:latin typeface="Gill Sans Nova Light" panose="020B0302020104020203" pitchFamily="34" charset="0"/>
              </a:rPr>
              <a:t>, and </a:t>
            </a:r>
            <a:r>
              <a:rPr lang="en-US">
                <a:solidFill>
                  <a:schemeClr val="bg1"/>
                </a:solidFill>
                <a:latin typeface="Gill Sans Nova Medium" panose="020B0602020204020203" pitchFamily="34" charset="0"/>
              </a:rPr>
              <a:t>PacifiCorp corporate </a:t>
            </a:r>
            <a:r>
              <a:rPr lang="en-US">
                <a:solidFill>
                  <a:schemeClr val="bg1"/>
                </a:solidFill>
                <a:latin typeface="Gill Sans Nova Light" panose="020B0302020104020203" pitchFamily="34" charset="0"/>
              </a:rPr>
              <a:t>provide critical support, RMP’s </a:t>
            </a:r>
            <a:r>
              <a:rPr lang="en-US">
                <a:solidFill>
                  <a:schemeClr val="bg1"/>
                </a:solidFill>
                <a:latin typeface="Gill Sans Nova Medium" panose="020B0602020204020203" pitchFamily="34" charset="0"/>
              </a:rPr>
              <a:t>ultimate accountability is to ratepayers</a:t>
            </a:r>
            <a:r>
              <a:rPr lang="en-US">
                <a:solidFill>
                  <a:schemeClr val="bg1"/>
                </a:solidFill>
                <a:latin typeface="Gill Sans Nova Light" panose="020B0302020104020203" pitchFamily="34" charset="0"/>
              </a:rPr>
              <a:t>.</a:t>
            </a:r>
          </a:p>
          <a:p>
            <a:endParaRPr lang="en-US">
              <a:solidFill>
                <a:schemeClr val="bg1"/>
              </a:solidFill>
              <a:latin typeface="Gill Sans Nova Light" panose="020B0302020104020203" pitchFamily="34" charset="0"/>
            </a:endParaRPr>
          </a:p>
          <a:p>
            <a:r>
              <a:rPr lang="en-US">
                <a:solidFill>
                  <a:schemeClr val="bg1"/>
                </a:solidFill>
                <a:latin typeface="Gill Sans Nova Light" panose="020B0302020104020203" pitchFamily="34" charset="0"/>
              </a:rPr>
              <a:t>DSM funding comes directly from customers, so </a:t>
            </a:r>
            <a:r>
              <a:rPr lang="en-US">
                <a:solidFill>
                  <a:schemeClr val="bg1"/>
                </a:solidFill>
                <a:latin typeface="Gill Sans Nova Medium" panose="020B0602020204020203" pitchFamily="34" charset="0"/>
              </a:rPr>
              <a:t>we are stewards of their money</a:t>
            </a:r>
            <a:r>
              <a:rPr lang="en-US">
                <a:solidFill>
                  <a:schemeClr val="bg1"/>
                </a:solidFill>
                <a:latin typeface="Gill Sans Nova Light" panose="020B0302020104020203" pitchFamily="34" charset="0"/>
              </a:rPr>
              <a:t>. That’s why every decision — from application review to program design — must tie back to </a:t>
            </a:r>
            <a:r>
              <a:rPr lang="en-US">
                <a:solidFill>
                  <a:schemeClr val="bg1"/>
                </a:solidFill>
                <a:latin typeface="Gill Sans Nova Medium" panose="020B0602020204020203" pitchFamily="34" charset="0"/>
              </a:rPr>
              <a:t>ratepayer benefit </a:t>
            </a:r>
            <a:r>
              <a:rPr lang="en-US">
                <a:solidFill>
                  <a:schemeClr val="bg1"/>
                </a:solidFill>
                <a:latin typeface="Gill Sans Nova Light" panose="020B0302020104020203" pitchFamily="34" charset="0"/>
              </a:rPr>
              <a:t>and </a:t>
            </a:r>
            <a:r>
              <a:rPr lang="en-US">
                <a:solidFill>
                  <a:schemeClr val="bg1"/>
                </a:solidFill>
                <a:latin typeface="Gill Sans Nova Medium" panose="020B0602020204020203" pitchFamily="34" charset="0"/>
              </a:rPr>
              <a:t>verified energy savings</a:t>
            </a:r>
            <a:r>
              <a:rPr lang="en-US">
                <a:solidFill>
                  <a:schemeClr val="bg1"/>
                </a:solidFill>
                <a:latin typeface="Gill Sans Nova Light" panose="020B0302020104020203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A58866-3AEB-FE53-77B0-36015FF5D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1"/>
          <a:stretch>
            <a:fillRect/>
          </a:stretch>
        </p:blipFill>
        <p:spPr>
          <a:xfrm>
            <a:off x="5266957" y="1690688"/>
            <a:ext cx="6925043" cy="3970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7956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D5480-6DAD-AAFF-5EA1-ADF14C2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241C5-40EC-7074-528D-4DD7F0341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7. Staying Focused on the Mission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24AF8-EC1D-F892-4C02-21D2683CA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1648" y="2735246"/>
            <a:ext cx="3809994" cy="8356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/>
              <a:t>Amid paperwork, program changes, and evolving technology, the mission remains clear: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F17D59-EBBF-D381-6152-D93126D49523}"/>
              </a:ext>
            </a:extLst>
          </p:cNvPr>
          <p:cNvGrpSpPr/>
          <p:nvPr/>
        </p:nvGrpSpPr>
        <p:grpSpPr>
          <a:xfrm>
            <a:off x="1532241" y="3954162"/>
            <a:ext cx="3768808" cy="531341"/>
            <a:chOff x="1458100" y="3657600"/>
            <a:chExt cx="3768808" cy="53134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46E60F3-A6E3-2ECF-60E8-DD6073D40948}"/>
                </a:ext>
              </a:extLst>
            </p:cNvPr>
            <p:cNvSpPr/>
            <p:nvPr/>
          </p:nvSpPr>
          <p:spPr>
            <a:xfrm>
              <a:off x="1458100" y="3657600"/>
              <a:ext cx="3768808" cy="531341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Content Placeholder 3">
              <a:extLst>
                <a:ext uri="{FF2B5EF4-FFF2-40B4-BE49-F238E27FC236}">
                  <a16:creationId xmlns:a16="http://schemas.microsoft.com/office/drawing/2014/main" id="{6B5D7651-C59F-E0AE-CAB1-732A4EEE5DD9}"/>
                </a:ext>
              </a:extLst>
            </p:cNvPr>
            <p:cNvSpPr txBox="1">
              <a:spLocks/>
            </p:cNvSpPr>
            <p:nvPr/>
          </p:nvSpPr>
          <p:spPr>
            <a:xfrm>
              <a:off x="1741274" y="3729916"/>
              <a:ext cx="3202459" cy="3867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Gill Sans Nova Light" panose="020B0402020204020203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Gill Sans Nova Light" panose="020B0402020204020203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Gill Sans Nova Light" panose="020B0402020204020203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Gill Sans Nova Light" panose="020B0402020204020203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Gill Sans Nova Light" panose="020B040202020402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>
                  <a:solidFill>
                    <a:schemeClr val="bg1"/>
                  </a:solidFill>
                </a:rPr>
                <a:t>“It’s about the kilowatt-hours.”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4161D0-A8AF-8746-5A13-3B5BA835BA48}"/>
              </a:ext>
            </a:extLst>
          </p:cNvPr>
          <p:cNvCxnSpPr>
            <a:cxnSpLocks/>
          </p:cNvCxnSpPr>
          <p:nvPr/>
        </p:nvCxnSpPr>
        <p:spPr>
          <a:xfrm>
            <a:off x="6096000" y="1875138"/>
            <a:ext cx="0" cy="310772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92562E9-3D73-96D1-C698-F02663C07950}"/>
              </a:ext>
            </a:extLst>
          </p:cNvPr>
          <p:cNvSpPr txBox="1">
            <a:spLocks/>
          </p:cNvSpPr>
          <p:nvPr/>
        </p:nvSpPr>
        <p:spPr>
          <a:xfrm>
            <a:off x="6566589" y="2735246"/>
            <a:ext cx="3809996" cy="17502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latin typeface="Gill Sans Nova Medium" panose="020B0602020204020203" pitchFamily="34" charset="0"/>
              </a:rPr>
              <a:t>Every verified kWh saved: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/>
              <a:t>Reduces long-term system costs.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/>
              <a:t>Helps keep rates affordable.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/>
              <a:t>Supports grid reliability and renewable integration.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51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351C7-8B1A-4B4A-34EF-BA5DB5F8B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01658-7E90-FFD4-0C1F-BA03D0F6A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292" y="2058515"/>
            <a:ext cx="10547415" cy="274097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/>
              <a:t>DSM isn’t just about incentives </a:t>
            </a:r>
            <a:r>
              <a:rPr lang="en-US" sz="4000"/>
              <a:t>—</a:t>
            </a:r>
            <a:r>
              <a:rPr lang="en-US"/>
              <a:t> </a:t>
            </a:r>
            <a:br>
              <a:rPr lang="en-US"/>
            </a:br>
            <a:r>
              <a:rPr lang="en-US" sz="4000"/>
              <a:t>it’s about </a:t>
            </a:r>
            <a:r>
              <a:rPr lang="en-US" sz="4000">
                <a:latin typeface="Gill Sans Nova Medium" panose="020B0602020204020203" pitchFamily="34" charset="0"/>
              </a:rPr>
              <a:t>delivering measurable, enduring benefits to ratepayers</a:t>
            </a:r>
            <a:r>
              <a:rPr lang="en-US" sz="4000"/>
              <a:t> while ensuring Rocky Mountain Power continues to serve its customers reliably and responsibly.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849625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484B6-35C2-4BBF-B16A-C7432DD60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21E92-1F2D-08F5-69EF-A9DBC9C48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8. Questions to ask yourself as a partner…</a:t>
            </a:r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1D7577FD-3CC6-7153-555F-24FEF7ED59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8043684"/>
              </p:ext>
            </p:extLst>
          </p:nvPr>
        </p:nvGraphicFramePr>
        <p:xfrm>
          <a:off x="838200" y="167614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2566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775735C-82EB-4908-8732-C22A003C38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6775735C-82EB-4908-8732-C22A003C38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graphicEl>
                                              <a:dgm id="{6775735C-82EB-4908-8732-C22A003C38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graphicEl>
                                              <a:dgm id="{6775735C-82EB-4908-8732-C22A003C38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AEE000E-A7C2-454A-9560-A7212D978E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graphicEl>
                                              <a:dgm id="{AAEE000E-A7C2-454A-9560-A7212D978E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graphicEl>
                                              <a:dgm id="{AAEE000E-A7C2-454A-9560-A7212D978E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graphicEl>
                                              <a:dgm id="{AAEE000E-A7C2-454A-9560-A7212D978E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0875509-43F4-41EE-94DC-83282F2115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graphicEl>
                                              <a:dgm id="{D0875509-43F4-41EE-94DC-83282F2115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graphicEl>
                                              <a:dgm id="{D0875509-43F4-41EE-94DC-83282F2115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graphicEl>
                                              <a:dgm id="{D0875509-43F4-41EE-94DC-83282F2115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37EE95E-3229-45FF-9002-3532E65F1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graphicEl>
                                              <a:dgm id="{C37EE95E-3229-45FF-9002-3532E65F11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graphicEl>
                                              <a:dgm id="{C37EE95E-3229-45FF-9002-3532E65F1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graphicEl>
                                              <a:dgm id="{C37EE95E-3229-45FF-9002-3532E65F1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6053AAD-FD7E-4434-9EEA-AAD8407A2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graphicEl>
                                              <a:dgm id="{16053AAD-FD7E-4434-9EEA-AAD8407A25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graphicEl>
                                              <a:dgm id="{16053AAD-FD7E-4434-9EEA-AAD8407A2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graphicEl>
                                              <a:dgm id="{16053AAD-FD7E-4434-9EEA-AAD8407A2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445DAB6-DA76-47F7-9F03-48E92F2287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>
                                            <p:graphicEl>
                                              <a:dgm id="{E445DAB6-DA76-47F7-9F03-48E92F2287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graphicEl>
                                              <a:dgm id="{E445DAB6-DA76-47F7-9F03-48E92F2287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graphicEl>
                                              <a:dgm id="{E445DAB6-DA76-47F7-9F03-48E92F2287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FEFA03D-AE31-458B-A239-24E7C71616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>
                                            <p:graphicEl>
                                              <a:dgm id="{DFEFA03D-AE31-458B-A239-24E7C71616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>
                                            <p:graphicEl>
                                              <a:dgm id="{DFEFA03D-AE31-458B-A239-24E7C71616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graphicEl>
                                              <a:dgm id="{DFEFA03D-AE31-458B-A239-24E7C71616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6624A63-6F29-48F2-8EE9-14300999F8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>
                                            <p:graphicEl>
                                              <a:dgm id="{06624A63-6F29-48F2-8EE9-14300999F8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graphicEl>
                                              <a:dgm id="{06624A63-6F29-48F2-8EE9-14300999F8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graphicEl>
                                              <a:dgm id="{06624A63-6F29-48F2-8EE9-14300999F8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60DB6C9-6395-4635-BF9A-A581C0832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>
                                            <p:graphicEl>
                                              <a:dgm id="{D60DB6C9-6395-4635-BF9A-A581C08322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graphicEl>
                                              <a:dgm id="{D60DB6C9-6395-4635-BF9A-A581C0832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>
                                            <p:graphicEl>
                                              <a:dgm id="{D60DB6C9-6395-4635-BF9A-A581C0832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2D667CC-34B5-43D9-9757-FBDAE48435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>
                                            <p:graphicEl>
                                              <a:dgm id="{42D667CC-34B5-43D9-9757-FBDAE48435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>
                                            <p:graphicEl>
                                              <a:dgm id="{42D667CC-34B5-43D9-9757-FBDAE48435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>
                                            <p:graphicEl>
                                              <a:dgm id="{42D667CC-34B5-43D9-9757-FBDAE48435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9062929-1A45-4FEA-863E-AA4FBD208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>
                                            <p:graphicEl>
                                              <a:dgm id="{19062929-1A45-4FEA-863E-AA4FBD208F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>
                                            <p:graphicEl>
                                              <a:dgm id="{19062929-1A45-4FEA-863E-AA4FBD208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>
                                            <p:graphicEl>
                                              <a:dgm id="{19062929-1A45-4FEA-863E-AA4FBD208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0E0BBF5-E48A-4FEC-AD63-CAFDE3A00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>
                                            <p:graphicEl>
                                              <a:dgm id="{20E0BBF5-E48A-4FEC-AD63-CAFDE3A008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>
                                            <p:graphicEl>
                                              <a:dgm id="{20E0BBF5-E48A-4FEC-AD63-CAFDE3A00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>
                                            <p:graphicEl>
                                              <a:dgm id="{20E0BBF5-E48A-4FEC-AD63-CAFDE3A00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A8995-9801-DD86-F684-9E35ED40D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1AC93-057C-A76C-2943-08D5A1FEF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710" y="2058515"/>
            <a:ext cx="8208580" cy="2740970"/>
          </a:xfrm>
        </p:spPr>
        <p:txBody>
          <a:bodyPr>
            <a:normAutofit/>
          </a:bodyPr>
          <a:lstStyle/>
          <a:p>
            <a:r>
              <a:rPr lang="en-US">
                <a:latin typeface="Gill Sans Nova Light"/>
              </a:rPr>
              <a:t>Thank you!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976482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95430-6C93-627E-AF03-923ADAA51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710" y="2058515"/>
            <a:ext cx="8208580" cy="2740970"/>
          </a:xfrm>
        </p:spPr>
        <p:txBody>
          <a:bodyPr>
            <a:normAutofit/>
          </a:bodyPr>
          <a:lstStyle/>
          <a:p>
            <a:r>
              <a:rPr lang="en-US"/>
              <a:t>Understanding the PSC, and Why DSM Matters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138984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73245E-0807-A79A-F884-AB8A0B7AE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95" y="343610"/>
            <a:ext cx="11554609" cy="1325563"/>
          </a:xfrm>
        </p:spPr>
        <p:txBody>
          <a:bodyPr/>
          <a:lstStyle/>
          <a:p>
            <a:r>
              <a:rPr lang="en-US"/>
              <a:t>1. The Role of the Public Service Commission (PSC)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20269E-4904-7ACD-45CE-7018A6CA4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6685" y="2259741"/>
            <a:ext cx="4852592" cy="202561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Rocky Mountain Power (RMP) operates as a </a:t>
            </a:r>
            <a:r>
              <a:rPr lang="en-US">
                <a:latin typeface="Gill Sans Nova Medium" panose="020B0602020204020203" pitchFamily="34" charset="0"/>
              </a:rPr>
              <a:t>regulated monopoly </a:t>
            </a:r>
            <a:r>
              <a:rPr lang="en-US"/>
              <a:t>in Utah, Wyoming and Idaho. That means customers don’t choose between multiple electric providers — instead, RMP is granted an exclusive service territory in exchange for </a:t>
            </a:r>
            <a:r>
              <a:rPr lang="en-US">
                <a:latin typeface="Gill Sans Nova Medium" panose="020B0602020204020203" pitchFamily="34" charset="0"/>
              </a:rPr>
              <a:t>strict oversight </a:t>
            </a:r>
            <a:r>
              <a:rPr lang="en-US"/>
              <a:t>by the </a:t>
            </a:r>
            <a:r>
              <a:rPr lang="en-US">
                <a:latin typeface="Gill Sans Nova Medium" panose="020B0602020204020203" pitchFamily="34" charset="0"/>
              </a:rPr>
              <a:t>Public Service Commission (PSC) </a:t>
            </a:r>
            <a:r>
              <a:rPr lang="en-US"/>
              <a:t>in each state.</a:t>
            </a:r>
          </a:p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6AB3C0-303C-6FC6-5DC6-7C9161C0A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0685" y="1669173"/>
            <a:ext cx="5181600" cy="331486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PSC’s responsibility is to ensure the utility acts in the </a:t>
            </a:r>
            <a:r>
              <a:rPr lang="en-US" dirty="0">
                <a:latin typeface="Gill Sans Nova Medium" panose="020B0602020204020203" pitchFamily="34" charset="0"/>
              </a:rPr>
              <a:t>public interest</a:t>
            </a:r>
            <a:r>
              <a:rPr lang="en-US" dirty="0"/>
              <a:t>, balancing:</a:t>
            </a:r>
          </a:p>
          <a:p>
            <a:pPr marL="457200" indent="-457200" fontAlgn="base">
              <a:buClr>
                <a:schemeClr val="bg2"/>
              </a:buClr>
              <a:buFont typeface="+mj-lt"/>
              <a:buAutoNum type="arabicPeriod"/>
            </a:pPr>
            <a:r>
              <a:rPr lang="en-US" b="1" dirty="0">
                <a:latin typeface="Gill Sans Nova Medium" panose="020B0602020204020203" pitchFamily="34" charset="0"/>
              </a:rPr>
              <a:t>Customer protection </a:t>
            </a:r>
            <a:r>
              <a:rPr lang="en-US" dirty="0"/>
              <a:t>– ensuring rates are fair and services are reliable.​</a:t>
            </a:r>
          </a:p>
          <a:p>
            <a:pPr marL="457200" indent="-457200" fontAlgn="base">
              <a:buClr>
                <a:schemeClr val="bg2"/>
              </a:buClr>
              <a:buFont typeface="+mj-lt"/>
              <a:buAutoNum type="arabicPeriod"/>
            </a:pPr>
            <a:r>
              <a:rPr lang="en-US" b="1" dirty="0">
                <a:latin typeface="Gill Sans Nova Medium" panose="020B0602020204020203" pitchFamily="34" charset="0"/>
              </a:rPr>
              <a:t>Utility stability </a:t>
            </a:r>
            <a:r>
              <a:rPr lang="en-US" dirty="0"/>
              <a:t>– allowing RMP to recover prudent costs and maintain system investment.​</a:t>
            </a:r>
          </a:p>
          <a:p>
            <a:pPr marL="457200" indent="-457200" fontAlgn="base">
              <a:buClr>
                <a:schemeClr val="bg2"/>
              </a:buClr>
              <a:buFont typeface="+mj-lt"/>
              <a:buAutoNum type="arabicPeriod"/>
            </a:pPr>
            <a:r>
              <a:rPr lang="en-US" b="1" dirty="0">
                <a:latin typeface="Gill Sans Nova Medium" panose="020B0602020204020203" pitchFamily="34" charset="0"/>
              </a:rPr>
              <a:t>Transparency and accountability</a:t>
            </a:r>
            <a:r>
              <a:rPr lang="en-US" dirty="0">
                <a:latin typeface="Gill Sans Nova Medium" panose="020B0602020204020203" pitchFamily="34" charset="0"/>
              </a:rPr>
              <a:t> </a:t>
            </a:r>
            <a:r>
              <a:rPr lang="en-US" dirty="0"/>
              <a:t>– ensuring every program or expenditure is justified and benefits ratepayers.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7939C2-2C8B-28BE-EB85-6109ADC66149}"/>
              </a:ext>
            </a:extLst>
          </p:cNvPr>
          <p:cNvCxnSpPr>
            <a:cxnSpLocks/>
          </p:cNvCxnSpPr>
          <p:nvPr/>
        </p:nvCxnSpPr>
        <p:spPr>
          <a:xfrm>
            <a:off x="5837816" y="1561063"/>
            <a:ext cx="0" cy="342297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5D904B2-A7C6-E9A3-A259-81370EC2A99A}"/>
              </a:ext>
            </a:extLst>
          </p:cNvPr>
          <p:cNvSpPr/>
          <p:nvPr/>
        </p:nvSpPr>
        <p:spPr>
          <a:xfrm>
            <a:off x="1780837" y="5188826"/>
            <a:ext cx="8630323" cy="75444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Gill Sans Nova Light" panose="020B0302020104020203" pitchFamily="34" charset="0"/>
              </a:rPr>
              <a:t>All rates, tariffs, and energy-efficiency programs must be </a:t>
            </a:r>
            <a:r>
              <a:rPr lang="en-US" b="1">
                <a:latin typeface="Gill Sans Nova Medium" panose="020B0602020204020203" pitchFamily="34" charset="0"/>
              </a:rPr>
              <a:t>approved by the PSC</a:t>
            </a:r>
            <a:r>
              <a:rPr lang="en-US">
                <a:latin typeface="Gill Sans Nova Medium" panose="020B0602020204020203" pitchFamily="34" charset="0"/>
              </a:rPr>
              <a:t>, </a:t>
            </a:r>
            <a:r>
              <a:rPr lang="en-US">
                <a:latin typeface="Gill Sans Nova Light" panose="020B0302020104020203" pitchFamily="34" charset="0"/>
              </a:rPr>
              <a:t>and RMP must routinely demonstrate that these activities deliver quantifiable value to customers.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57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30A0E-CA5F-017A-CDC8-C2CC25B2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6B5EE60F-D18F-E150-EEE3-3FF51C4D2A7C}"/>
              </a:ext>
            </a:extLst>
          </p:cNvPr>
          <p:cNvGrpSpPr/>
          <p:nvPr/>
        </p:nvGrpSpPr>
        <p:grpSpPr>
          <a:xfrm>
            <a:off x="6862473" y="1370412"/>
            <a:ext cx="3801580" cy="3004347"/>
            <a:chOff x="6862473" y="1370412"/>
            <a:chExt cx="3801580" cy="3004347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EB720298-9841-C7B9-C733-329EE18C757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62473" y="1743075"/>
              <a:ext cx="3801580" cy="2631684"/>
            </a:xfrm>
            <a:prstGeom prst="rect">
              <a:avLst/>
            </a:prstGeom>
          </p:spPr>
        </p:pic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176BCB74-52ED-A542-6450-9E9F1FC78D11}"/>
                </a:ext>
              </a:extLst>
            </p:cNvPr>
            <p:cNvSpPr txBox="1">
              <a:spLocks/>
            </p:cNvSpPr>
            <p:nvPr/>
          </p:nvSpPr>
          <p:spPr>
            <a:xfrm>
              <a:off x="7257713" y="1370412"/>
              <a:ext cx="1382622" cy="107428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>
                  <a:solidFill>
                    <a:schemeClr val="tx1"/>
                  </a:solidFill>
                  <a:latin typeface="Gill Sans Nova Light" panose="020B0402020204020203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>
                  <a:solidFill>
                    <a:schemeClr val="bg2"/>
                  </a:solidFill>
                  <a:latin typeface="Gill Sans Nova Medium" panose="020B0602020204020203" pitchFamily="34" charset="0"/>
                </a:rPr>
                <a:t>DSM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8A6A0F-C805-5264-2580-0BF4B9F76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Why DSM Makes Financial Sense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896969D-6554-29A8-5635-4AA6855EE410}"/>
              </a:ext>
            </a:extLst>
          </p:cNvPr>
          <p:cNvGrpSpPr/>
          <p:nvPr/>
        </p:nvGrpSpPr>
        <p:grpSpPr>
          <a:xfrm>
            <a:off x="3874755" y="1744047"/>
            <a:ext cx="5363849" cy="4330615"/>
            <a:chOff x="3874755" y="1744047"/>
            <a:chExt cx="5363849" cy="433061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E08381F-923C-8ACD-0933-EEA6E702C71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74755" y="1744047"/>
              <a:ext cx="3063885" cy="2965051"/>
            </a:xfrm>
            <a:prstGeom prst="rect">
              <a:avLst/>
            </a:prstGeom>
            <a:effectLst>
              <a:outerShdw blurRad="50800" dist="508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43AA5B0-27F5-B786-EC3A-486726B09F9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61244" y="3193346"/>
              <a:ext cx="2977360" cy="2881316"/>
            </a:xfrm>
            <a:prstGeom prst="rect">
              <a:avLst/>
            </a:prstGeom>
            <a:effectLst>
              <a:outerShdw blurRad="50800" dist="508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5DEA37C-2ACE-B78D-65DF-C9C17C1929B3}"/>
              </a:ext>
            </a:extLst>
          </p:cNvPr>
          <p:cNvSpPr/>
          <p:nvPr/>
        </p:nvSpPr>
        <p:spPr>
          <a:xfrm>
            <a:off x="8804085" y="4117161"/>
            <a:ext cx="900357" cy="325802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A7AE80C-D4BE-0BE5-6D6A-A98B9FB490E7}"/>
              </a:ext>
            </a:extLst>
          </p:cNvPr>
          <p:cNvSpPr/>
          <p:nvPr/>
        </p:nvSpPr>
        <p:spPr>
          <a:xfrm>
            <a:off x="8210060" y="3226572"/>
            <a:ext cx="1106407" cy="325802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A944FBA-D4E6-00C3-C6EC-3D4271CC5B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59408" y="1811280"/>
            <a:ext cx="3394079" cy="3284592"/>
          </a:xfrm>
          <a:prstGeom prst="rect">
            <a:avLst/>
          </a:prstGeom>
          <a:effectLst>
            <a:outerShdw blurRad="50800" dist="508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625E4726-6B38-2EC9-60BB-36B54845562B}"/>
              </a:ext>
            </a:extLst>
          </p:cNvPr>
          <p:cNvSpPr/>
          <p:nvPr/>
        </p:nvSpPr>
        <p:spPr>
          <a:xfrm>
            <a:off x="6493135" y="3193346"/>
            <a:ext cx="1194853" cy="325802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D6521E6-EECF-BA85-82A8-2C70AE57D9BD}"/>
              </a:ext>
            </a:extLst>
          </p:cNvPr>
          <p:cNvGrpSpPr/>
          <p:nvPr/>
        </p:nvGrpSpPr>
        <p:grpSpPr>
          <a:xfrm>
            <a:off x="-556054" y="2063578"/>
            <a:ext cx="4791124" cy="3632888"/>
            <a:chOff x="-556054" y="2063578"/>
            <a:chExt cx="4791124" cy="363288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F101F75-5552-2DD5-2463-BC17A68F9ED8}"/>
                </a:ext>
              </a:extLst>
            </p:cNvPr>
            <p:cNvSpPr/>
            <p:nvPr/>
          </p:nvSpPr>
          <p:spPr>
            <a:xfrm>
              <a:off x="-556054" y="2063578"/>
              <a:ext cx="4791124" cy="3632888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ontent Placeholder 4">
              <a:extLst>
                <a:ext uri="{FF2B5EF4-FFF2-40B4-BE49-F238E27FC236}">
                  <a16:creationId xmlns:a16="http://schemas.microsoft.com/office/drawing/2014/main" id="{4B3E583E-6C9B-DF40-C24A-1E4376C4816F}"/>
                </a:ext>
              </a:extLst>
            </p:cNvPr>
            <p:cNvSpPr txBox="1">
              <a:spLocks/>
            </p:cNvSpPr>
            <p:nvPr/>
          </p:nvSpPr>
          <p:spPr>
            <a:xfrm>
              <a:off x="476202" y="2439365"/>
              <a:ext cx="3282667" cy="288131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Gill Sans Nova Light" panose="020B0402020204020203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Gill Sans Nova Light" panose="020B0402020204020203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Gill Sans Nova Light" panose="020B0402020204020203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Gill Sans Nova Light" panose="020B0402020204020203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Gill Sans Nova Light" panose="020B040202020402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>
                  <a:solidFill>
                    <a:schemeClr val="bg1"/>
                  </a:solidFill>
                  <a:latin typeface="Gill Sans Nova Medium" panose="020B0602020204020203" pitchFamily="34" charset="0"/>
                </a:rPr>
                <a:t>Demand-Side Management (DSM) </a:t>
              </a:r>
              <a:r>
                <a:rPr lang="en-US">
                  <a:solidFill>
                    <a:schemeClr val="bg1"/>
                  </a:solidFill>
                  <a:latin typeface="Gill Sans Nova Light" panose="020B0302020104020203" pitchFamily="34" charset="0"/>
                </a:rPr>
                <a:t>refers to programs that reduce or shift electricity consumption. This includes </a:t>
              </a:r>
              <a:r>
                <a:rPr lang="en-US">
                  <a:solidFill>
                    <a:schemeClr val="bg1"/>
                  </a:solidFill>
                  <a:latin typeface="Gill Sans Nova Medium" panose="020B0602020204020203" pitchFamily="34" charset="0"/>
                </a:rPr>
                <a:t>energy efficiency </a:t>
              </a:r>
              <a:r>
                <a:rPr lang="en-US">
                  <a:solidFill>
                    <a:schemeClr val="bg1"/>
                  </a:solidFill>
                  <a:latin typeface="Gill Sans Nova Light" panose="020B0302020104020203" pitchFamily="34" charset="0"/>
                </a:rPr>
                <a:t>(EE) and </a:t>
              </a:r>
              <a:r>
                <a:rPr lang="en-US">
                  <a:solidFill>
                    <a:schemeClr val="bg1"/>
                  </a:solidFill>
                  <a:latin typeface="Gill Sans Nova Medium" panose="020B0602020204020203" pitchFamily="34" charset="0"/>
                </a:rPr>
                <a:t>demand response </a:t>
              </a:r>
              <a:r>
                <a:rPr lang="en-US">
                  <a:solidFill>
                    <a:schemeClr val="bg1"/>
                  </a:solidFill>
                  <a:latin typeface="Gill Sans Nova Light" panose="020B0302020104020203" pitchFamily="34" charset="0"/>
                </a:rPr>
                <a:t>(DR). These programs help the utility </a:t>
              </a:r>
              <a:r>
                <a:rPr lang="en-US">
                  <a:solidFill>
                    <a:schemeClr val="bg1"/>
                  </a:solidFill>
                  <a:latin typeface="Gill Sans Nova Medium" panose="020B0602020204020203" pitchFamily="34" charset="0"/>
                </a:rPr>
                <a:t>avoid building new generation, reduce transmission costs, and manage grid reliability.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5043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09120-04E3-B304-891D-DFEF235CD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81EC6-AFB1-0C5A-484D-7539D6AC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Why DSM Makes Financial Sense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EAF27D-9AD7-B7E0-054E-AAED7EFEC2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4722335" cy="31523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>
                <a:latin typeface="Gill Sans Nova Medium" panose="020B0602020204020203" pitchFamily="34" charset="0"/>
              </a:rPr>
              <a:t>From the 1990s to Today</a:t>
            </a:r>
          </a:p>
          <a:p>
            <a:r>
              <a:rPr lang="en-US" sz="1800">
                <a:latin typeface="Gill Sans Nova Light" panose="020B0302020104020203" pitchFamily="34" charset="0"/>
              </a:rPr>
              <a:t>In the </a:t>
            </a:r>
            <a:r>
              <a:rPr lang="en-US" sz="1800">
                <a:latin typeface="Gill Sans Nova Medium" panose="020B0602020204020203" pitchFamily="34" charset="0"/>
              </a:rPr>
              <a:t>1990s</a:t>
            </a:r>
            <a:r>
              <a:rPr lang="en-US" sz="1800">
                <a:latin typeface="Gill Sans Nova Light" panose="020B0302020104020203" pitchFamily="34" charset="0"/>
              </a:rPr>
              <a:t>, DSM focused on reducing summer peak loads from </a:t>
            </a:r>
            <a:r>
              <a:rPr lang="en-US" sz="1800">
                <a:latin typeface="Gill Sans Nova Medium" panose="020B0602020204020203" pitchFamily="34" charset="0"/>
              </a:rPr>
              <a:t>air conditioning</a:t>
            </a:r>
            <a:r>
              <a:rPr lang="en-US" sz="1800">
                <a:latin typeface="Gill Sans Nova Light" panose="020B0302020104020203" pitchFamily="34" charset="0"/>
              </a:rPr>
              <a:t>.</a:t>
            </a:r>
          </a:p>
          <a:p>
            <a:r>
              <a:rPr lang="en-US" sz="1800">
                <a:latin typeface="Gill Sans Nova Light" panose="020B0302020104020203" pitchFamily="34" charset="0"/>
              </a:rPr>
              <a:t>Today, the energy landscape is more complex: </a:t>
            </a:r>
            <a:r>
              <a:rPr lang="en-US" sz="1800">
                <a:latin typeface="Gill Sans Nova Medium" panose="020B0602020204020203" pitchFamily="34" charset="0"/>
              </a:rPr>
              <a:t>electric vehicles, data centers, and variable renewables </a:t>
            </a:r>
            <a:r>
              <a:rPr lang="en-US" sz="1800">
                <a:latin typeface="Gill Sans Nova Light" panose="020B0302020104020203" pitchFamily="34" charset="0"/>
              </a:rPr>
              <a:t>like solar and wind all affect how and when electricity is used.</a:t>
            </a:r>
          </a:p>
          <a:p>
            <a:r>
              <a:rPr lang="en-US" sz="1800">
                <a:latin typeface="Gill Sans Nova Light" panose="020B0302020104020203" pitchFamily="34" charset="0"/>
              </a:rPr>
              <a:t>DSM programs now serve as </a:t>
            </a:r>
            <a:r>
              <a:rPr lang="en-US" sz="1800">
                <a:latin typeface="Gill Sans Nova Medium" panose="020B0602020204020203" pitchFamily="34" charset="0"/>
              </a:rPr>
              <a:t>strategic tools </a:t>
            </a:r>
            <a:r>
              <a:rPr lang="en-US" sz="1800">
                <a:latin typeface="Gill Sans Nova Light" panose="020B0302020104020203" pitchFamily="34" charset="0"/>
              </a:rPr>
              <a:t>to maintain grid balance, manage load flexibility, and reduce overall system costs.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38AFF-5901-BE81-9636-68354925C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73330" y="1690688"/>
            <a:ext cx="4232189" cy="3152366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Gill Sans Nova Medium" panose="020B0602020204020203" pitchFamily="34" charset="0"/>
              </a:rPr>
              <a:t>Why It Benefits Everyone Financially</a:t>
            </a:r>
          </a:p>
          <a:p>
            <a:r>
              <a:rPr lang="en-US" sz="1800">
                <a:latin typeface="Gill Sans Nova Light" panose="020B0302020104020203" pitchFamily="34" charset="0"/>
              </a:rPr>
              <a:t>Each </a:t>
            </a:r>
            <a:r>
              <a:rPr lang="en-US" sz="1800">
                <a:latin typeface="Gill Sans Nova Medium" panose="020B0602020204020203" pitchFamily="34" charset="0"/>
              </a:rPr>
              <a:t>kilowatt-hour (kWh) saved </a:t>
            </a:r>
            <a:r>
              <a:rPr lang="en-US" sz="1800">
                <a:latin typeface="Gill Sans Nova Light" panose="020B0302020104020203" pitchFamily="34" charset="0"/>
              </a:rPr>
              <a:t>through DSM represents avoided costs:</a:t>
            </a:r>
          </a:p>
          <a:p>
            <a:r>
              <a:rPr lang="en-US" sz="1800">
                <a:latin typeface="Gill Sans Nova Light" panose="020B0302020104020203" pitchFamily="34" charset="0"/>
              </a:rPr>
              <a:t>No fuel burned, no additional generation or transmission needed.</a:t>
            </a:r>
          </a:p>
          <a:p>
            <a:r>
              <a:rPr lang="en-US" sz="1800">
                <a:latin typeface="Gill Sans Nova Light" panose="020B0302020104020203" pitchFamily="34" charset="0"/>
              </a:rPr>
              <a:t>Deferred capital investments and lower market purchases.</a:t>
            </a:r>
          </a:p>
          <a:p>
            <a:r>
              <a:rPr lang="en-US" sz="1800">
                <a:latin typeface="Gill Sans Nova Light" panose="020B0302020104020203" pitchFamily="34" charset="0"/>
              </a:rPr>
              <a:t>Reduced environmental compliance costs.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E7CAE3-80D9-0145-A54F-2E16DEFD54EC}"/>
              </a:ext>
            </a:extLst>
          </p:cNvPr>
          <p:cNvSpPr/>
          <p:nvPr/>
        </p:nvSpPr>
        <p:spPr>
          <a:xfrm>
            <a:off x="1978784" y="5167312"/>
            <a:ext cx="8234431" cy="59993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Gill Sans Nova Medium" panose="020B0602020204020203" pitchFamily="34" charset="0"/>
              </a:rPr>
              <a:t>In short, DSM helps keep rates lower for all customers — not just participants.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B059D-822D-3223-0EB2-A1F981C0AB57}"/>
              </a:ext>
            </a:extLst>
          </p:cNvPr>
          <p:cNvCxnSpPr>
            <a:cxnSpLocks/>
          </p:cNvCxnSpPr>
          <p:nvPr/>
        </p:nvCxnSpPr>
        <p:spPr>
          <a:xfrm>
            <a:off x="6266932" y="1555386"/>
            <a:ext cx="0" cy="342297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76853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F9521-84CC-515C-8B56-2B93E5000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3. DSM Benefits the Ratepayer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804B80-C62E-8C58-DB2E-6EE121954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688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By regulatory design, DSM programs must pass a </a:t>
            </a:r>
            <a:r>
              <a:rPr lang="en-US" b="1"/>
              <a:t>cost-effectiveness test</a:t>
            </a:r>
            <a:r>
              <a:rPr lang="en-US"/>
              <a:t> proving they </a:t>
            </a:r>
            <a:r>
              <a:rPr lang="en-US" b="1"/>
              <a:t>deliver more savings than they cost</a:t>
            </a:r>
            <a:r>
              <a:rPr lang="en-US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BCD720-D8BD-5203-AFF6-1C176BC7FA2A}"/>
              </a:ext>
            </a:extLst>
          </p:cNvPr>
          <p:cNvSpPr txBox="1"/>
          <p:nvPr/>
        </p:nvSpPr>
        <p:spPr>
          <a:xfrm>
            <a:off x="838201" y="5195614"/>
            <a:ext cx="10515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>
                <a:latin typeface="Gill Sans Nova Light" panose="020B0302020104020203" pitchFamily="34" charset="0"/>
              </a:rPr>
              <a:t>Because DSM programs are funded through a small </a:t>
            </a:r>
            <a:r>
              <a:rPr lang="en-US">
                <a:latin typeface="Gill Sans Nova Medium" panose="020B0602020204020203" pitchFamily="34" charset="0"/>
              </a:rPr>
              <a:t>customer surcharge</a:t>
            </a:r>
            <a:r>
              <a:rPr lang="en-US">
                <a:latin typeface="Gill Sans Nova Light" panose="020B0302020104020203" pitchFamily="34" charset="0"/>
              </a:rPr>
              <a:t>, RMP has a legal and ethical obligation to </a:t>
            </a:r>
            <a:r>
              <a:rPr lang="en-US">
                <a:latin typeface="Gill Sans Nova Medium" panose="020B0602020204020203" pitchFamily="34" charset="0"/>
              </a:rPr>
              <a:t>demonstrate value back to ratepayers</a:t>
            </a:r>
            <a:r>
              <a:rPr lang="en-US">
                <a:latin typeface="Gill Sans Nova Light" panose="020B0302020104020203" pitchFamily="34" charset="0"/>
              </a:rPr>
              <a:t>. Every dollar spent must be defensible, auditable, and beneficial.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D9C4B9-5D03-DA97-22DB-4B90E29C1E23}"/>
              </a:ext>
            </a:extLst>
          </p:cNvPr>
          <p:cNvGrpSpPr/>
          <p:nvPr/>
        </p:nvGrpSpPr>
        <p:grpSpPr>
          <a:xfrm>
            <a:off x="3470546" y="2670083"/>
            <a:ext cx="8923282" cy="599936"/>
            <a:chOff x="3408761" y="2904141"/>
            <a:chExt cx="10144897" cy="5999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DB52771-3BAB-19A8-38FF-5702FB8127AD}"/>
                </a:ext>
              </a:extLst>
            </p:cNvPr>
            <p:cNvSpPr/>
            <p:nvPr/>
          </p:nvSpPr>
          <p:spPr>
            <a:xfrm>
              <a:off x="3408761" y="2904141"/>
              <a:ext cx="10144897" cy="59993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solidFill>
                  <a:schemeClr val="bg1"/>
                </a:solidFill>
                <a:latin typeface="Gill Sans Nova Medium" panose="020B060202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63E46B-04D7-A0CF-02E8-CCBDD623C075}"/>
                </a:ext>
              </a:extLst>
            </p:cNvPr>
            <p:cNvSpPr txBox="1"/>
            <p:nvPr/>
          </p:nvSpPr>
          <p:spPr>
            <a:xfrm>
              <a:off x="3639065" y="3019443"/>
              <a:ext cx="7643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Gill Sans Nova Medium" panose="020B0602020204020203" pitchFamily="34" charset="0"/>
                </a:rPr>
                <a:t>Utility cost test</a:t>
              </a:r>
              <a:r>
                <a:rPr lang="en-US">
                  <a:solidFill>
                    <a:schemeClr val="bg1"/>
                  </a:solidFill>
                  <a:latin typeface="Gill Sans Nova Medium" panose="020B0602020204020203" pitchFamily="34" charset="0"/>
                </a:rPr>
                <a:t> – Does DSM cost less than building new supply?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EBFF06-DEB1-DDF5-AA78-17893A7083C6}"/>
              </a:ext>
            </a:extLst>
          </p:cNvPr>
          <p:cNvGrpSpPr/>
          <p:nvPr/>
        </p:nvGrpSpPr>
        <p:grpSpPr>
          <a:xfrm>
            <a:off x="3470546" y="3465608"/>
            <a:ext cx="8923282" cy="599936"/>
            <a:chOff x="3408761" y="3699666"/>
            <a:chExt cx="10379675" cy="59993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124C691-83F8-EB7D-9AF8-4684C9CD9B29}"/>
                </a:ext>
              </a:extLst>
            </p:cNvPr>
            <p:cNvSpPr/>
            <p:nvPr/>
          </p:nvSpPr>
          <p:spPr>
            <a:xfrm>
              <a:off x="3408761" y="3699666"/>
              <a:ext cx="10379675" cy="59993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/>
              <a:endParaRPr lang="en-US">
                <a:solidFill>
                  <a:schemeClr val="bg1"/>
                </a:solidFill>
                <a:latin typeface="Gill Sans Nova Medium" panose="020B060202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1126636-7ED3-F949-FA49-E584AEF0D702}"/>
                </a:ext>
              </a:extLst>
            </p:cNvPr>
            <p:cNvSpPr txBox="1"/>
            <p:nvPr/>
          </p:nvSpPr>
          <p:spPr>
            <a:xfrm>
              <a:off x="3639065" y="3814968"/>
              <a:ext cx="7643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Gill Sans Nova Medium" panose="020B0602020204020203" pitchFamily="34" charset="0"/>
                </a:rPr>
                <a:t>Ratepayer impact test </a:t>
              </a:r>
              <a:r>
                <a:rPr lang="en-US">
                  <a:solidFill>
                    <a:schemeClr val="bg1"/>
                  </a:solidFill>
                  <a:latin typeface="Gill Sans Nova Medium" panose="020B0602020204020203" pitchFamily="34" charset="0"/>
                </a:rPr>
                <a:t>– Does DSM help stabilize or reduce rates?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336EF8-2DCC-4B4B-F5E1-82120130F3C1}"/>
              </a:ext>
            </a:extLst>
          </p:cNvPr>
          <p:cNvGrpSpPr/>
          <p:nvPr/>
        </p:nvGrpSpPr>
        <p:grpSpPr>
          <a:xfrm>
            <a:off x="3470545" y="4289370"/>
            <a:ext cx="8923282" cy="599936"/>
            <a:chOff x="3408761" y="4523428"/>
            <a:chExt cx="9256375" cy="59993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FF2C938-B09C-F4C1-030B-AECEBCDEA133}"/>
                </a:ext>
              </a:extLst>
            </p:cNvPr>
            <p:cNvSpPr/>
            <p:nvPr/>
          </p:nvSpPr>
          <p:spPr>
            <a:xfrm>
              <a:off x="3408761" y="4523428"/>
              <a:ext cx="9256375" cy="59993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/>
              <a:endParaRPr lang="en-US">
                <a:solidFill>
                  <a:schemeClr val="bg1"/>
                </a:solidFill>
                <a:latin typeface="Gill Sans Nova Medium" panose="020B060202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D64E28-BCDE-DC5E-9446-95FFE63C70D3}"/>
                </a:ext>
              </a:extLst>
            </p:cNvPr>
            <p:cNvSpPr txBox="1"/>
            <p:nvPr/>
          </p:nvSpPr>
          <p:spPr>
            <a:xfrm>
              <a:off x="3639065" y="4638730"/>
              <a:ext cx="859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Gill Sans Nova Medium" panose="020B0602020204020203" pitchFamily="34" charset="0"/>
                </a:rPr>
                <a:t>Participant and societal tests</a:t>
              </a:r>
              <a:r>
                <a:rPr lang="en-US">
                  <a:solidFill>
                    <a:schemeClr val="bg1"/>
                  </a:solidFill>
                  <a:latin typeface="Gill Sans Nova Medium" panose="020B0602020204020203" pitchFamily="34" charset="0"/>
                </a:rPr>
                <a:t> – Do customers and the community benefit overall?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184F6DF-96A8-F56D-75DA-B6FCEE2FAF5E}"/>
              </a:ext>
            </a:extLst>
          </p:cNvPr>
          <p:cNvGrpSpPr/>
          <p:nvPr/>
        </p:nvGrpSpPr>
        <p:grpSpPr>
          <a:xfrm>
            <a:off x="-333633" y="2758629"/>
            <a:ext cx="3259095" cy="2015375"/>
            <a:chOff x="-333633" y="2758629"/>
            <a:chExt cx="3259095" cy="201537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BECE2CA-1797-0D6D-B9E2-CAB03150C663}"/>
                </a:ext>
              </a:extLst>
            </p:cNvPr>
            <p:cNvSpPr/>
            <p:nvPr/>
          </p:nvSpPr>
          <p:spPr>
            <a:xfrm>
              <a:off x="-333633" y="2758629"/>
              <a:ext cx="3259095" cy="201537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ontent Placeholder 3">
              <a:extLst>
                <a:ext uri="{FF2B5EF4-FFF2-40B4-BE49-F238E27FC236}">
                  <a16:creationId xmlns:a16="http://schemas.microsoft.com/office/drawing/2014/main" id="{AE92C0F8-499A-6308-58DC-E18C7C48A07E}"/>
                </a:ext>
              </a:extLst>
            </p:cNvPr>
            <p:cNvSpPr txBox="1">
              <a:spLocks/>
            </p:cNvSpPr>
            <p:nvPr/>
          </p:nvSpPr>
          <p:spPr>
            <a:xfrm>
              <a:off x="300680" y="3283308"/>
              <a:ext cx="2311744" cy="9660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Gill Sans Nova Light" panose="020B0402020204020203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Gill Sans Nova Light" panose="020B0402020204020203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Gill Sans Nova Light" panose="020B0402020204020203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Gill Sans Nova Light" panose="020B0402020204020203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Gill Sans Nova Light" panose="020B040202020402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>
                  <a:solidFill>
                    <a:schemeClr val="bg1"/>
                  </a:solidFill>
                </a:rPr>
                <a:t>The benefits are analyzed through multiple perspectives: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471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101C4-B55B-1A06-3D26-24D5CF8A8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C8AC7-EE0F-EAB8-9FF1-EEEC64C91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4. Program Evaluation and Accountability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5DF0A86-0ED1-F61B-1140-6BF2BC30864F}"/>
              </a:ext>
            </a:extLst>
          </p:cNvPr>
          <p:cNvGrpSpPr/>
          <p:nvPr/>
        </p:nvGrpSpPr>
        <p:grpSpPr>
          <a:xfrm>
            <a:off x="838200" y="2256174"/>
            <a:ext cx="1792824" cy="2345651"/>
            <a:chOff x="968361" y="2328154"/>
            <a:chExt cx="1792824" cy="2345651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8C6E10B-3258-FA45-94A4-60610410C0A8}"/>
                </a:ext>
              </a:extLst>
            </p:cNvPr>
            <p:cNvSpPr/>
            <p:nvPr/>
          </p:nvSpPr>
          <p:spPr>
            <a:xfrm>
              <a:off x="968361" y="2328154"/>
              <a:ext cx="1792824" cy="17928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Graphic 32" descr="Clipboard Checked with solid fill">
              <a:extLst>
                <a:ext uri="{FF2B5EF4-FFF2-40B4-BE49-F238E27FC236}">
                  <a16:creationId xmlns:a16="http://schemas.microsoft.com/office/drawing/2014/main" id="{635A8767-FCD2-CD29-6C09-14EF5AD1E45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36523" y="2696315"/>
              <a:ext cx="1056501" cy="105650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478D085-EF1A-5197-9FB8-FAD30C2B9923}"/>
                </a:ext>
              </a:extLst>
            </p:cNvPr>
            <p:cNvSpPr txBox="1"/>
            <p:nvPr/>
          </p:nvSpPr>
          <p:spPr>
            <a:xfrm>
              <a:off x="968361" y="4304473"/>
              <a:ext cx="17928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Gill Sans Nova Medium" panose="020B0602020204020203" pitchFamily="34" charset="0"/>
                </a:rPr>
                <a:t>VERIFICATION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5D6580B-9E80-EECA-F3D7-FF6A434D74FB}"/>
              </a:ext>
            </a:extLst>
          </p:cNvPr>
          <p:cNvGrpSpPr/>
          <p:nvPr/>
        </p:nvGrpSpPr>
        <p:grpSpPr>
          <a:xfrm>
            <a:off x="2919119" y="2274710"/>
            <a:ext cx="1895625" cy="2897106"/>
            <a:chOff x="3071790" y="2346690"/>
            <a:chExt cx="1895625" cy="2897106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8990C5D-4C8C-1564-F0A8-5511E6BA9572}"/>
                </a:ext>
              </a:extLst>
            </p:cNvPr>
            <p:cNvSpPr/>
            <p:nvPr/>
          </p:nvSpPr>
          <p:spPr>
            <a:xfrm>
              <a:off x="3123190" y="2346690"/>
              <a:ext cx="1792824" cy="17928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 descr="Calculator with solid fill">
              <a:extLst>
                <a:ext uri="{FF2B5EF4-FFF2-40B4-BE49-F238E27FC236}">
                  <a16:creationId xmlns:a16="http://schemas.microsoft.com/office/drawing/2014/main" id="{9BCC3040-9459-695C-54B7-341A111A7ED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91352" y="2714852"/>
              <a:ext cx="1056500" cy="10565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FC0E540-87AF-4694-3B2E-3456BE94A214}"/>
                </a:ext>
              </a:extLst>
            </p:cNvPr>
            <p:cNvSpPr txBox="1"/>
            <p:nvPr/>
          </p:nvSpPr>
          <p:spPr>
            <a:xfrm>
              <a:off x="3071790" y="4320466"/>
              <a:ext cx="18956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Gill Sans Nova Medium" panose="020B0602020204020203" pitchFamily="34" charset="0"/>
                </a:rPr>
                <a:t>RECALCULATE REALIZED SAVINGS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8D616DE-F887-006F-5805-44049A5A7F4F}"/>
              </a:ext>
            </a:extLst>
          </p:cNvPr>
          <p:cNvGrpSpPr/>
          <p:nvPr/>
        </p:nvGrpSpPr>
        <p:grpSpPr>
          <a:xfrm>
            <a:off x="5102839" y="2256173"/>
            <a:ext cx="1792824" cy="2918187"/>
            <a:chOff x="5190594" y="2328153"/>
            <a:chExt cx="1792824" cy="2918187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571826B-7DBE-B3D2-07D7-C68D084A3F5B}"/>
                </a:ext>
              </a:extLst>
            </p:cNvPr>
            <p:cNvSpPr/>
            <p:nvPr/>
          </p:nvSpPr>
          <p:spPr>
            <a:xfrm>
              <a:off x="5190594" y="2328153"/>
              <a:ext cx="1792824" cy="17928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 descr="Clipboard with solid fill">
              <a:extLst>
                <a:ext uri="{FF2B5EF4-FFF2-40B4-BE49-F238E27FC236}">
                  <a16:creationId xmlns:a16="http://schemas.microsoft.com/office/drawing/2014/main" id="{5F4EEA48-23FF-966F-55B2-B46D7F12AB3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58757" y="2714852"/>
              <a:ext cx="1056499" cy="1056499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A7DF3DD-762E-4114-A8CF-3EDC045BF9E2}"/>
                </a:ext>
              </a:extLst>
            </p:cNvPr>
            <p:cNvSpPr txBox="1"/>
            <p:nvPr/>
          </p:nvSpPr>
          <p:spPr>
            <a:xfrm>
              <a:off x="5190594" y="4323010"/>
              <a:ext cx="1792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Gill Sans Nova Medium" panose="020B0602020204020203" pitchFamily="34" charset="0"/>
                </a:rPr>
                <a:t>INFLUENCES PROGRAM ADJUSTMENTS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51728E-D74B-AFBE-08AB-D9B41173D87E}"/>
              </a:ext>
            </a:extLst>
          </p:cNvPr>
          <p:cNvGrpSpPr/>
          <p:nvPr/>
        </p:nvGrpSpPr>
        <p:grpSpPr>
          <a:xfrm>
            <a:off x="7183758" y="2256173"/>
            <a:ext cx="1792824" cy="2915643"/>
            <a:chOff x="7289180" y="2328153"/>
            <a:chExt cx="1792824" cy="2915643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5A0D7D3-39F5-8A47-37E6-726EDBE552C9}"/>
                </a:ext>
              </a:extLst>
            </p:cNvPr>
            <p:cNvSpPr/>
            <p:nvPr/>
          </p:nvSpPr>
          <p:spPr>
            <a:xfrm>
              <a:off x="7289180" y="2328153"/>
              <a:ext cx="1792824" cy="17928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Graphic 24" descr="Open folder with solid fill">
              <a:extLst>
                <a:ext uri="{FF2B5EF4-FFF2-40B4-BE49-F238E27FC236}">
                  <a16:creationId xmlns:a16="http://schemas.microsoft.com/office/drawing/2014/main" id="{0E3A4900-CB5C-67E9-BF91-0EF15254222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57343" y="2696318"/>
              <a:ext cx="1056498" cy="105649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BE207E5-9968-113D-7FA5-E41033D3D40C}"/>
                </a:ext>
              </a:extLst>
            </p:cNvPr>
            <p:cNvSpPr txBox="1"/>
            <p:nvPr/>
          </p:nvSpPr>
          <p:spPr>
            <a:xfrm>
              <a:off x="7289180" y="4320466"/>
              <a:ext cx="1792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Gill Sans Nova Medium" panose="020B0602020204020203" pitchFamily="34" charset="0"/>
                </a:rPr>
                <a:t>SUPPORTS FUTURE FILINGS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2A92595-EDCC-07FE-262A-BB1D28DCF0E6}"/>
              </a:ext>
            </a:extLst>
          </p:cNvPr>
          <p:cNvGrpSpPr/>
          <p:nvPr/>
        </p:nvGrpSpPr>
        <p:grpSpPr>
          <a:xfrm>
            <a:off x="9264677" y="2281489"/>
            <a:ext cx="1958962" cy="2917270"/>
            <a:chOff x="9394838" y="2353469"/>
            <a:chExt cx="1958962" cy="291727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B7D1B6E-7022-5EF2-910E-653247AB203B}"/>
                </a:ext>
              </a:extLst>
            </p:cNvPr>
            <p:cNvSpPr/>
            <p:nvPr/>
          </p:nvSpPr>
          <p:spPr>
            <a:xfrm>
              <a:off x="9477907" y="2353469"/>
              <a:ext cx="1792824" cy="17928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Graphic 28" descr="Handshake with solid fill">
              <a:extLst>
                <a:ext uri="{FF2B5EF4-FFF2-40B4-BE49-F238E27FC236}">
                  <a16:creationId xmlns:a16="http://schemas.microsoft.com/office/drawing/2014/main" id="{2A60D8AD-48FD-3F77-133A-684D9E6E5A9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846070" y="2721631"/>
              <a:ext cx="1056499" cy="105649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98A8C93-FE89-A48D-C531-10122AC25B29}"/>
                </a:ext>
              </a:extLst>
            </p:cNvPr>
            <p:cNvSpPr txBox="1"/>
            <p:nvPr/>
          </p:nvSpPr>
          <p:spPr>
            <a:xfrm>
              <a:off x="9394838" y="4347409"/>
              <a:ext cx="19589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Gill Sans Nova Medium" panose="020B0602020204020203" pitchFamily="34" charset="0"/>
                </a:rPr>
                <a:t>DRIVES TRANSPARENCY AND TRUST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43432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35FFA-F897-7DA8-D435-66055068C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7B766BD-5F8D-4265-95A2-535D0E1913CE}"/>
              </a:ext>
            </a:extLst>
          </p:cNvPr>
          <p:cNvSpPr/>
          <p:nvPr/>
        </p:nvSpPr>
        <p:spPr>
          <a:xfrm>
            <a:off x="-269789" y="2977977"/>
            <a:ext cx="3179805" cy="141906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5A368-48F4-25FB-926B-DAC01267F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5. Bound by Tariffs and Rules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7B2B6-F910-5665-E01D-9908E3BE4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20" y="3391169"/>
            <a:ext cx="2495036" cy="592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+mj-lt"/>
              </a:rPr>
              <a:t>RMP operates under a hierarchy of authority: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1784A4-3D3B-FC57-2A76-AFB55AB49980}"/>
              </a:ext>
            </a:extLst>
          </p:cNvPr>
          <p:cNvGrpSpPr/>
          <p:nvPr/>
        </p:nvGrpSpPr>
        <p:grpSpPr>
          <a:xfrm>
            <a:off x="3167448" y="1857502"/>
            <a:ext cx="8571472" cy="1120475"/>
            <a:chOff x="3167448" y="1857502"/>
            <a:chExt cx="8571472" cy="11204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21D6B09-8C1C-1284-E451-9B1656A05269}"/>
                </a:ext>
              </a:extLst>
            </p:cNvPr>
            <p:cNvSpPr/>
            <p:nvPr/>
          </p:nvSpPr>
          <p:spPr>
            <a:xfrm>
              <a:off x="5000366" y="1935827"/>
              <a:ext cx="6738553" cy="92057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BBF223D-A9CF-2CBF-51C9-B5D7B5D3B754}"/>
                </a:ext>
              </a:extLst>
            </p:cNvPr>
            <p:cNvSpPr/>
            <p:nvPr/>
          </p:nvSpPr>
          <p:spPr>
            <a:xfrm>
              <a:off x="3167448" y="1857502"/>
              <a:ext cx="2026508" cy="112047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5F891A-FE0E-75D6-8BE9-07D45E576C16}"/>
                </a:ext>
              </a:extLst>
            </p:cNvPr>
            <p:cNvSpPr txBox="1"/>
            <p:nvPr/>
          </p:nvSpPr>
          <p:spPr>
            <a:xfrm>
              <a:off x="3361037" y="2156129"/>
              <a:ext cx="1639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Gill Sans Nova Light" panose="020B0302020104020203" pitchFamily="34" charset="0"/>
                </a:rPr>
                <a:t>Tariffs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3CB0E7-861B-D340-B680-397940914ACC}"/>
                </a:ext>
              </a:extLst>
            </p:cNvPr>
            <p:cNvSpPr txBox="1"/>
            <p:nvPr/>
          </p:nvSpPr>
          <p:spPr>
            <a:xfrm>
              <a:off x="5387545" y="2063796"/>
              <a:ext cx="6351375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>
                  <a:latin typeface="Gill Sans Nova Light"/>
                </a:rPr>
                <a:t>– Commission-approved documents defining program rules, </a:t>
              </a:r>
              <a:br>
                <a:rPr lang="en-US"/>
              </a:br>
              <a:r>
                <a:rPr lang="en-US" sz="2000">
                  <a:solidFill>
                    <a:schemeClr val="bg2">
                      <a:lumMod val="20000"/>
                      <a:lumOff val="80000"/>
                    </a:schemeClr>
                  </a:solidFill>
                  <a:latin typeface="Gill Sans Nova Light"/>
                </a:rPr>
                <a:t>–</a:t>
              </a:r>
              <a:r>
                <a:rPr lang="en-US" sz="2000">
                  <a:latin typeface="Gill Sans Nova Light"/>
                </a:rPr>
                <a:t> eligibility, and incentive levels. They have the force of law.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6317A6-E3DB-75F4-14FC-7CE20C9BDAB2}"/>
              </a:ext>
            </a:extLst>
          </p:cNvPr>
          <p:cNvGrpSpPr/>
          <p:nvPr/>
        </p:nvGrpSpPr>
        <p:grpSpPr>
          <a:xfrm>
            <a:off x="3437237" y="3119954"/>
            <a:ext cx="8301683" cy="1120475"/>
            <a:chOff x="3437237" y="3119954"/>
            <a:chExt cx="8301683" cy="11204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D260B2B-1F40-E35E-3AA5-5AF00B47F312}"/>
                </a:ext>
              </a:extLst>
            </p:cNvPr>
            <p:cNvSpPr/>
            <p:nvPr/>
          </p:nvSpPr>
          <p:spPr>
            <a:xfrm>
              <a:off x="5270156" y="3198279"/>
              <a:ext cx="6468764" cy="92057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B36FEC6-F8AF-D132-B575-A880AC7A99E1}"/>
                </a:ext>
              </a:extLst>
            </p:cNvPr>
            <p:cNvSpPr/>
            <p:nvPr/>
          </p:nvSpPr>
          <p:spPr>
            <a:xfrm>
              <a:off x="3437237" y="3119954"/>
              <a:ext cx="2026508" cy="112047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B76756-8FC8-DDB2-57CE-4F202BF408EF}"/>
                </a:ext>
              </a:extLst>
            </p:cNvPr>
            <p:cNvSpPr txBox="1"/>
            <p:nvPr/>
          </p:nvSpPr>
          <p:spPr>
            <a:xfrm>
              <a:off x="3572131" y="3273382"/>
              <a:ext cx="1756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Gill Sans Nova Light" panose="020B0302020104020203" pitchFamily="34" charset="0"/>
                </a:rPr>
                <a:t>PacifiCorp-Level Rules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E86EA2-3841-E734-F9AD-0E52F8704AC1}"/>
                </a:ext>
              </a:extLst>
            </p:cNvPr>
            <p:cNvSpPr txBox="1"/>
            <p:nvPr/>
          </p:nvSpPr>
          <p:spPr>
            <a:xfrm>
              <a:off x="5657333" y="3326248"/>
              <a:ext cx="59827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None/>
              </a:pPr>
              <a:r>
                <a:rPr lang="en-US" sz="2000">
                  <a:latin typeface="Gill Sans Nova Light" panose="020B0302020104020203" pitchFamily="34" charset="0"/>
                </a:rPr>
                <a:t>– Policies ensuring consistent treatment across PacifiCorp’s </a:t>
              </a:r>
              <a:r>
                <a:rPr lang="en-US" sz="2000">
                  <a:solidFill>
                    <a:schemeClr val="bg2">
                      <a:lumMod val="20000"/>
                      <a:lumOff val="80000"/>
                    </a:schemeClr>
                  </a:solidFill>
                  <a:latin typeface="Gill Sans Nova Light" panose="020B0302020104020203" pitchFamily="34" charset="0"/>
                </a:rPr>
                <a:t>–</a:t>
              </a:r>
              <a:r>
                <a:rPr lang="en-US" sz="2000">
                  <a:latin typeface="Gill Sans Nova Light" panose="020B0302020104020203" pitchFamily="34" charset="0"/>
                </a:rPr>
                <a:t> six-state footprint.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3A37B77-A8BA-EDF5-CE1C-986E5AFBDB44}"/>
              </a:ext>
            </a:extLst>
          </p:cNvPr>
          <p:cNvGrpSpPr/>
          <p:nvPr/>
        </p:nvGrpSpPr>
        <p:grpSpPr>
          <a:xfrm>
            <a:off x="3824415" y="4397043"/>
            <a:ext cx="7914504" cy="1120475"/>
            <a:chOff x="3824415" y="4397043"/>
            <a:chExt cx="7914504" cy="112047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DC450DD-9B43-4670-67EC-F093281D3ABB}"/>
                </a:ext>
              </a:extLst>
            </p:cNvPr>
            <p:cNvSpPr/>
            <p:nvPr/>
          </p:nvSpPr>
          <p:spPr>
            <a:xfrm>
              <a:off x="5657334" y="4475368"/>
              <a:ext cx="6081585" cy="92057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450C8BD-DBC1-B105-5F8D-27C095AE86A8}"/>
                </a:ext>
              </a:extLst>
            </p:cNvPr>
            <p:cNvSpPr/>
            <p:nvPr/>
          </p:nvSpPr>
          <p:spPr>
            <a:xfrm>
              <a:off x="3824415" y="4397043"/>
              <a:ext cx="2026508" cy="112047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F215E9-1008-EB53-6E6C-8EB8D49590DA}"/>
                </a:ext>
              </a:extLst>
            </p:cNvPr>
            <p:cNvSpPr txBox="1"/>
            <p:nvPr/>
          </p:nvSpPr>
          <p:spPr>
            <a:xfrm>
              <a:off x="3959309" y="4550471"/>
              <a:ext cx="1756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Gill Sans Nova Light" panose="020B0302020104020203" pitchFamily="34" charset="0"/>
                </a:rPr>
                <a:t>Company-Level Rules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2A8E1C-D6D4-5481-2E6A-859A956BFC9F}"/>
                </a:ext>
              </a:extLst>
            </p:cNvPr>
            <p:cNvSpPr txBox="1"/>
            <p:nvPr/>
          </p:nvSpPr>
          <p:spPr>
            <a:xfrm>
              <a:off x="6044512" y="4603337"/>
              <a:ext cx="5595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None/>
              </a:pPr>
              <a:r>
                <a:rPr lang="en-US" sz="2000">
                  <a:latin typeface="Gill Sans Nova Light" panose="020B0302020104020203" pitchFamily="34" charset="0"/>
                </a:rPr>
                <a:t>– Internal procedures that guide program delivery and </a:t>
              </a:r>
              <a:r>
                <a:rPr lang="en-US" sz="2000">
                  <a:solidFill>
                    <a:schemeClr val="bg2">
                      <a:lumMod val="20000"/>
                      <a:lumOff val="80000"/>
                    </a:schemeClr>
                  </a:solidFill>
                  <a:latin typeface="Gill Sans Nova Light" panose="020B0302020104020203" pitchFamily="34" charset="0"/>
                </a:rPr>
                <a:t>–</a:t>
              </a:r>
              <a:r>
                <a:rPr lang="en-US" sz="2000">
                  <a:latin typeface="Gill Sans Nova Light" panose="020B0302020104020203" pitchFamily="34" charset="0"/>
                </a:rPr>
                <a:t> administration.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563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88553-6A8F-5183-4CAD-DEB0ED8FE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7F78-FFE9-8263-0431-B90B1AB4C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5. Bound by Tariffs and Rules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0DBB2-B18A-1A7B-5EE7-6BFA96BD1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329"/>
            <a:ext cx="10515600" cy="923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If a change or exception falls outside the tariff’s scope, RMP must file a </a:t>
            </a:r>
            <a:r>
              <a:rPr lang="en-US" b="1"/>
              <a:t>formal request with the PSC</a:t>
            </a:r>
            <a:r>
              <a:rPr lang="en-US"/>
              <a:t> for review and approval.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0CE7D-A549-847F-BE35-FE38A0F5E0FE}"/>
              </a:ext>
            </a:extLst>
          </p:cNvPr>
          <p:cNvGrpSpPr/>
          <p:nvPr/>
        </p:nvGrpSpPr>
        <p:grpSpPr>
          <a:xfrm>
            <a:off x="1273776" y="2660241"/>
            <a:ext cx="3177746" cy="2529049"/>
            <a:chOff x="574589" y="2865115"/>
            <a:chExt cx="3177746" cy="252904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939452-7EDE-C1D1-0E3E-9200E0AEE533}"/>
                </a:ext>
              </a:extLst>
            </p:cNvPr>
            <p:cNvSpPr txBox="1"/>
            <p:nvPr/>
          </p:nvSpPr>
          <p:spPr>
            <a:xfrm>
              <a:off x="574589" y="4470834"/>
              <a:ext cx="31777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Gill Sans Nova Light" panose="020B0302020104020203" pitchFamily="34" charset="0"/>
                </a:rPr>
                <a:t>Adjusting heat pump incentives and qualifications to align with new federal standards.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80FD484-A762-2070-232B-75BFE54706AB}"/>
                </a:ext>
              </a:extLst>
            </p:cNvPr>
            <p:cNvGrpSpPr/>
            <p:nvPr/>
          </p:nvGrpSpPr>
          <p:grpSpPr>
            <a:xfrm>
              <a:off x="1408670" y="2865115"/>
              <a:ext cx="1509584" cy="1509584"/>
              <a:chOff x="726989" y="4344465"/>
              <a:chExt cx="1509584" cy="1509584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B19E4C7-2A91-06D2-C999-68CE4CB4B36D}"/>
                  </a:ext>
                </a:extLst>
              </p:cNvPr>
              <p:cNvSpPr/>
              <p:nvPr/>
            </p:nvSpPr>
            <p:spPr>
              <a:xfrm>
                <a:off x="726989" y="4344465"/>
                <a:ext cx="1509584" cy="150958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Graphic 9" descr="Dollar with solid fill">
                <a:extLst>
                  <a:ext uri="{FF2B5EF4-FFF2-40B4-BE49-F238E27FC236}">
                    <a16:creationId xmlns:a16="http://schemas.microsoft.com/office/drawing/2014/main" id="{BE2168A9-3E5D-639A-C902-3BB1E1C667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23112" y="4640588"/>
                <a:ext cx="917339" cy="917339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AA413D-E273-9634-0607-4F4E235FF4BA}"/>
              </a:ext>
            </a:extLst>
          </p:cNvPr>
          <p:cNvGrpSpPr/>
          <p:nvPr/>
        </p:nvGrpSpPr>
        <p:grpSpPr>
          <a:xfrm>
            <a:off x="7740478" y="2660241"/>
            <a:ext cx="3177746" cy="2558679"/>
            <a:chOff x="6207211" y="4412520"/>
            <a:chExt cx="3177746" cy="255867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7F8201-78D0-4B5E-079A-49A704DCBA4F}"/>
                </a:ext>
              </a:extLst>
            </p:cNvPr>
            <p:cNvSpPr txBox="1"/>
            <p:nvPr/>
          </p:nvSpPr>
          <p:spPr>
            <a:xfrm>
              <a:off x="6207211" y="6047869"/>
              <a:ext cx="31777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Gill Sans Nova Light" panose="020B0302020104020203" pitchFamily="34" charset="0"/>
                </a:rPr>
                <a:t>Modifying QA inspection thresholds based on evaluation results.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9E26C24-A1E7-22DE-E38B-FF10436E5176}"/>
                </a:ext>
              </a:extLst>
            </p:cNvPr>
            <p:cNvGrpSpPr/>
            <p:nvPr/>
          </p:nvGrpSpPr>
          <p:grpSpPr>
            <a:xfrm>
              <a:off x="7041292" y="4412520"/>
              <a:ext cx="1509584" cy="1509584"/>
              <a:chOff x="7041292" y="4412520"/>
              <a:chExt cx="1509584" cy="150958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43125A0-9D2D-42EC-4DBA-1909C011DD88}"/>
                  </a:ext>
                </a:extLst>
              </p:cNvPr>
              <p:cNvSpPr/>
              <p:nvPr/>
            </p:nvSpPr>
            <p:spPr>
              <a:xfrm>
                <a:off x="7041292" y="4412520"/>
                <a:ext cx="1509584" cy="150958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Graphic 20" descr="Magnifying glass with solid fill">
                <a:extLst>
                  <a:ext uri="{FF2B5EF4-FFF2-40B4-BE49-F238E27FC236}">
                    <a16:creationId xmlns:a16="http://schemas.microsoft.com/office/drawing/2014/main" id="{B3A9DA3E-B74E-49D7-48DA-556E9BAB8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338884" y="4710112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3B723F9-E1AA-6005-18E2-7B29103AA24F}"/>
              </a:ext>
            </a:extLst>
          </p:cNvPr>
          <p:cNvGrpSpPr/>
          <p:nvPr/>
        </p:nvGrpSpPr>
        <p:grpSpPr>
          <a:xfrm>
            <a:off x="4507127" y="2660241"/>
            <a:ext cx="3177746" cy="2558679"/>
            <a:chOff x="2918254" y="4344465"/>
            <a:chExt cx="3177746" cy="255867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F6A9B2-D31E-858C-FFA9-901F603BC196}"/>
                </a:ext>
              </a:extLst>
            </p:cNvPr>
            <p:cNvSpPr txBox="1"/>
            <p:nvPr/>
          </p:nvSpPr>
          <p:spPr>
            <a:xfrm>
              <a:off x="2918254" y="5979814"/>
              <a:ext cx="31777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Gill Sans Nova Light" panose="020B0302020104020203" pitchFamily="34" charset="0"/>
                </a:rPr>
                <a:t>Expanding eligibility to cover new technologies (e.g., variable-speed compressors).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C77F3BD-DF2B-3821-4412-2590B6A7B93E}"/>
                </a:ext>
              </a:extLst>
            </p:cNvPr>
            <p:cNvGrpSpPr/>
            <p:nvPr/>
          </p:nvGrpSpPr>
          <p:grpSpPr>
            <a:xfrm>
              <a:off x="3752335" y="4344465"/>
              <a:ext cx="1509584" cy="1509584"/>
              <a:chOff x="3752335" y="4344465"/>
              <a:chExt cx="1509584" cy="150958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70B6C04-2F89-C62A-4AD3-5F330658A531}"/>
                  </a:ext>
                </a:extLst>
              </p:cNvPr>
              <p:cNvSpPr/>
              <p:nvPr/>
            </p:nvSpPr>
            <p:spPr>
              <a:xfrm>
                <a:off x="3752335" y="4344465"/>
                <a:ext cx="1509584" cy="150958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row: Left-Right 21">
                <a:extLst>
                  <a:ext uri="{FF2B5EF4-FFF2-40B4-BE49-F238E27FC236}">
                    <a16:creationId xmlns:a16="http://schemas.microsoft.com/office/drawing/2014/main" id="{A735470C-0F1A-A8EF-B544-A314878359A3}"/>
                  </a:ext>
                </a:extLst>
              </p:cNvPr>
              <p:cNvSpPr/>
              <p:nvPr/>
            </p:nvSpPr>
            <p:spPr>
              <a:xfrm>
                <a:off x="4032936" y="4869283"/>
                <a:ext cx="948382" cy="486908"/>
              </a:xfrm>
              <a:prstGeom prst="left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9E486E-32D2-F15B-F869-5F2002A9ED12}"/>
              </a:ext>
            </a:extLst>
          </p:cNvPr>
          <p:cNvSpPr/>
          <p:nvPr/>
        </p:nvSpPr>
        <p:spPr>
          <a:xfrm>
            <a:off x="-197708" y="3048189"/>
            <a:ext cx="1961818" cy="69667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EA23FFD-8945-5BE1-C9D9-01574E638AD4}"/>
              </a:ext>
            </a:extLst>
          </p:cNvPr>
          <p:cNvSpPr txBox="1">
            <a:spLocks/>
          </p:cNvSpPr>
          <p:nvPr/>
        </p:nvSpPr>
        <p:spPr>
          <a:xfrm>
            <a:off x="201918" y="3203594"/>
            <a:ext cx="1360274" cy="385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latin typeface="Gill Sans Nova Medium" panose="020B0602020204020203" pitchFamily="34" charset="0"/>
              </a:rPr>
              <a:t>Examples: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E18A98-4D0E-298B-C0B0-A6E64DDA336E}"/>
              </a:ext>
            </a:extLst>
          </p:cNvPr>
          <p:cNvSpPr txBox="1"/>
          <p:nvPr/>
        </p:nvSpPr>
        <p:spPr>
          <a:xfrm>
            <a:off x="1571625" y="5510332"/>
            <a:ext cx="9048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lvl="2" indent="-3429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2000">
                <a:latin typeface="Gill Sans Nova Medium" panose="020B0602020204020203" pitchFamily="34" charset="0"/>
              </a:rPr>
              <a:t>These steps ensure transparency, consistency, and fairness for ratepayers.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663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OFFICE THEME" val="TnbJZYUP"/>
  <p:tag name="ARTICULATE_DESIGN_ID_2_OFFICE THEME" val="0ssN5NUa"/>
  <p:tag name="ARTICULATE_PROJECT_OPEN" val="0"/>
  <p:tag name="ARTICULATE_SLIDE_COUNT" val="1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58595B"/>
      </a:dk2>
      <a:lt2>
        <a:srgbClr val="6CC249"/>
      </a:lt2>
      <a:accent1>
        <a:srgbClr val="0071CE"/>
      </a:accent1>
      <a:accent2>
        <a:srgbClr val="E3002B"/>
      </a:accent2>
      <a:accent3>
        <a:srgbClr val="05C3DE"/>
      </a:accent3>
      <a:accent4>
        <a:srgbClr val="F2A900"/>
      </a:accent4>
      <a:accent5>
        <a:srgbClr val="FF8200"/>
      </a:accent5>
      <a:accent6>
        <a:srgbClr val="FF8200"/>
      </a:accent6>
      <a:hlink>
        <a:srgbClr val="3F3F3F"/>
      </a:hlink>
      <a:folHlink>
        <a:srgbClr val="EEECE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9063DAFEDF9F439872D39FC53F2200" ma:contentTypeVersion="16" ma:contentTypeDescription="Create a new document." ma:contentTypeScope="" ma:versionID="34f5da2cf8128471dc4fe7cfea00c0f9">
  <xsd:schema xmlns:xsd="http://www.w3.org/2001/XMLSchema" xmlns:xs="http://www.w3.org/2001/XMLSchema" xmlns:p="http://schemas.microsoft.com/office/2006/metadata/properties" xmlns:ns2="cb90d3d4-c7da-4966-9e77-648b567704ad" xmlns:ns3="68591eb6-f205-4484-98f5-1f01454844a1" targetNamespace="http://schemas.microsoft.com/office/2006/metadata/properties" ma:root="true" ma:fieldsID="323edf1501ae885e09351c49b5fbdb53" ns2:_="" ns3:_="">
    <xsd:import namespace="cb90d3d4-c7da-4966-9e77-648b567704ad"/>
    <xsd:import namespace="68591eb6-f205-4484-98f5-1f01454844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0d3d4-c7da-4966-9e77-648b567704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b3d863c-210b-42fa-b5ce-68c0959d84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591eb6-f205-4484-98f5-1f01454844a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dc8d952-645b-408e-b02c-3c6a7e8750f6}" ma:internalName="TaxCatchAll" ma:showField="CatchAllData" ma:web="68591eb6-f205-4484-98f5-1f01454844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8591eb6-f205-4484-98f5-1f01454844a1" xsi:nil="true"/>
    <lcf76f155ced4ddcb4097134ff3c332f xmlns="cb90d3d4-c7da-4966-9e77-648b567704a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0E0F1D3-F85B-4EC7-951E-5B71CDA95717}">
  <ds:schemaRefs>
    <ds:schemaRef ds:uri="68591eb6-f205-4484-98f5-1f01454844a1"/>
    <ds:schemaRef ds:uri="cb90d3d4-c7da-4966-9e77-648b567704a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BD68D02-2645-49C9-AB16-0BBC238313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90C805-8465-4B01-847F-C56F28A53046}">
  <ds:schemaRefs>
    <ds:schemaRef ds:uri="http://schemas.microsoft.com/office/2006/documentManagement/types"/>
    <ds:schemaRef ds:uri="http://www.w3.org/XML/1998/namespace"/>
    <ds:schemaRef ds:uri="68591eb6-f205-4484-98f5-1f01454844a1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cb90d3d4-c7da-4966-9e77-648b567704ad"/>
    <ds:schemaRef ds:uri="http://schemas.microsoft.com/office/2006/metadata/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About Evergreen Slides</Template>
  <TotalTime>0</TotalTime>
  <Words>1255</Words>
  <Application>Microsoft Office PowerPoint</Application>
  <PresentationFormat>Widescreen</PresentationFormat>
  <Paragraphs>105</Paragraphs>
  <Slides>14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2_Office Theme</vt:lpstr>
      <vt:lpstr>DSM 101</vt:lpstr>
      <vt:lpstr>Understanding the PSC, and Why DSM Matters</vt:lpstr>
      <vt:lpstr>1. The Role of the Public Service Commission (PSC)</vt:lpstr>
      <vt:lpstr>2. Why DSM Makes Financial Sense</vt:lpstr>
      <vt:lpstr>2. Why DSM Makes Financial Sense</vt:lpstr>
      <vt:lpstr>3. DSM Benefits the Ratepayer</vt:lpstr>
      <vt:lpstr>4. Program Evaluation and Accountability</vt:lpstr>
      <vt:lpstr>5. Bound by Tariffs and Rules</vt:lpstr>
      <vt:lpstr>5. Bound by Tariffs and Rules</vt:lpstr>
      <vt:lpstr>6. Who We Ultimately Report To</vt:lpstr>
      <vt:lpstr>7. Staying Focused on the Mission</vt:lpstr>
      <vt:lpstr>DSM isn’t just about incentives —  it’s about delivering measurable, enduring benefits to ratepayers while ensuring Rocky Mountain Power continues to serve its customers reliably and responsibly.</vt:lpstr>
      <vt:lpstr>8. Questions to ask yourself as a partner…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Eagan</dc:creator>
  <cp:lastModifiedBy>Chris Fleming</cp:lastModifiedBy>
  <cp:revision>3</cp:revision>
  <dcterms:created xsi:type="dcterms:W3CDTF">2025-06-10T14:14:35Z</dcterms:created>
  <dcterms:modified xsi:type="dcterms:W3CDTF">2026-04-22T13:23:13Z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ArticulateGUID">
    <vt:lpwstr>71A4307A-CF06-4AA8-8371-E34C50C46B2D</vt:lpwstr>
  </property>
  <property fmtid="{D5CDD505-2E9C-101B-9397-08002B2CF9AE}" pid="4" name="ArticulatePath">
    <vt:lpwstr>https://ecgo365.sharepoint.com/sites/Marketing/EvergreenMarketingLibrary/01_Clients/PCORP/PCORP_Annual_Training_Events/Crossover_Event_UT_2026/Utah Expo 2026 Presentations/DSM 101 - Utah Expo 2026</vt:lpwstr>
  </property>
  <property fmtid="{D5CDD505-2E9C-101B-9397-08002B2CF9AE}" pid="5" name="ContentTypeId">
    <vt:lpwstr>0x010100489063DAFEDF9F439872D39FC53F2200</vt:lpwstr>
  </property>
</Properties>
</file>