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ags/tag35.xml" ContentType="application/vnd.openxmlformats-officedocument.presentationml.tags+xml"/>
  <Override PartName="/ppt/comments/modernComment_388_6AFDD257.xml" ContentType="application/vnd.ms-powerpoint.comments+xml"/>
  <Override PartName="/ppt/tags/tag3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comments/modernComment_7FFFD0A9_22F0C5EC.xml" ContentType="application/vnd.ms-powerpoint.comments+xml"/>
  <Override PartName="/ppt/tags/tag39.xml" ContentType="application/vnd.openxmlformats-officedocument.presentationml.tags+xml"/>
  <Override PartName="/ppt/notesSlides/notesSlide1.xml" ContentType="application/vnd.openxmlformats-officedocument.presentationml.notesSlide+xml"/>
  <Override PartName="/ppt/comments/modernComment_7FFFD0AA_2B715673.xml" ContentType="application/vnd.ms-powerpoint.comments+xml"/>
  <Override PartName="/ppt/tags/tag40.xml" ContentType="application/vnd.openxmlformats-officedocument.presentationml.tags+xml"/>
  <Override PartName="/ppt/comments/modernComment_7FFFD0AB_960D49E6.xml" ContentType="application/vnd.ms-powerpoint.comments+xml"/>
  <Override PartName="/ppt/tags/tag41.xml" ContentType="application/vnd.openxmlformats-officedocument.presentationml.tags+xml"/>
  <Override PartName="/ppt/tags/tag42.xml" ContentType="application/vnd.openxmlformats-officedocument.presentationml.tags+xml"/>
  <Override PartName="/ppt/comments/modernComment_7FFFD09D_81B30DE5.xml" ContentType="application/vnd.ms-powerpoint.comments+xml"/>
  <Override PartName="/ppt/tags/tag43.xml" ContentType="application/vnd.openxmlformats-officedocument.presentationml.tags+xml"/>
  <Override PartName="/ppt/comments/modernComment_7FFFD0B4_F5E7A7F7.xml" ContentType="application/vnd.ms-powerpoint.comments+xml"/>
  <Override PartName="/ppt/tags/tag44.xml" ContentType="application/vnd.openxmlformats-officedocument.presentationml.tags+xml"/>
  <Override PartName="/ppt/comments/modernComment_38A_0.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comments/modernComment_105_0.xml" ContentType="application/vnd.ms-powerpoint.comments+xml"/>
  <Override PartName="/ppt/tags/tag47.xml" ContentType="application/vnd.openxmlformats-officedocument.presentationml.tags+xml"/>
  <Override PartName="/ppt/comments/modernComment_106_0.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8.xml" ContentType="application/vnd.openxmlformats-officedocument.presentationml.tags+xml"/>
  <Override PartName="/ppt/comments/modernComment_38B_0.xml" ContentType="application/vnd.ms-powerpoint.comments+xml"/>
  <Override PartName="/ppt/tags/tag4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0.xml" ContentType="application/vnd.openxmlformats-officedocument.presentationml.tags+xml"/>
  <Override PartName="/ppt/comments/modernComment_38D_0.xml" ContentType="application/vnd.ms-powerpoint.comments+xml"/>
  <Override PartName="/ppt/tags/tag51.xml" ContentType="application/vnd.openxmlformats-officedocument.presentationml.tags+xml"/>
  <Override PartName="/ppt/comments/modernComment_7FFFD0B3_FAE15D12.xml" ContentType="application/vnd.ms-powerpoint.comment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comments/modernComment_10F_8F8414ED.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5.xml" ContentType="application/vnd.openxmlformats-officedocument.presentationml.tags+xml"/>
  <Override PartName="/ppt/comments/modernComment_10E_2BFCD95D.xml" ContentType="application/vnd.ms-powerpoint.comments+xml"/>
  <Override PartName="/ppt/tags/tag56.xml" ContentType="application/vnd.openxmlformats-officedocument.presentationml.tags+xml"/>
  <Override PartName="/ppt/comments/modernComment_7FFFD0AC_B4334723.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7.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8.xml" ContentType="application/vnd.openxmlformats-officedocument.presentationml.tags+xml"/>
  <Override PartName="/ppt/comments/modernComment_10A_0.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9.xml" ContentType="application/vnd.openxmlformats-officedocument.presentationml.tags+xml"/>
  <Override PartName="/ppt/comments/modernComment_7FFFD0B6_7F0C0D1B.xml" ContentType="application/vnd.ms-powerpoint.comments+xml"/>
  <Override PartName="/ppt/tags/tag60.xml" ContentType="application/vnd.openxmlformats-officedocument.presentationml.tags+xml"/>
  <Override PartName="/ppt/comments/modernComment_7FFFD0B8_8241D79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31"/>
  </p:notesMasterIdLst>
  <p:sldIdLst>
    <p:sldId id="904" r:id="rId5"/>
    <p:sldId id="257" r:id="rId6"/>
    <p:sldId id="2147471528" r:id="rId7"/>
    <p:sldId id="2147471529" r:id="rId8"/>
    <p:sldId id="2147471530" r:id="rId9"/>
    <p:sldId id="2147471531" r:id="rId10"/>
    <p:sldId id="258" r:id="rId11"/>
    <p:sldId id="2147471517" r:id="rId12"/>
    <p:sldId id="2147471540" r:id="rId13"/>
    <p:sldId id="906" r:id="rId14"/>
    <p:sldId id="268" r:id="rId15"/>
    <p:sldId id="261" r:id="rId16"/>
    <p:sldId id="262" r:id="rId17"/>
    <p:sldId id="907" r:id="rId18"/>
    <p:sldId id="908" r:id="rId19"/>
    <p:sldId id="909" r:id="rId20"/>
    <p:sldId id="2147471539" r:id="rId21"/>
    <p:sldId id="2147471543" r:id="rId22"/>
    <p:sldId id="2147471541" r:id="rId23"/>
    <p:sldId id="271" r:id="rId24"/>
    <p:sldId id="270" r:id="rId25"/>
    <p:sldId id="2147471532" r:id="rId26"/>
    <p:sldId id="2147471536" r:id="rId27"/>
    <p:sldId id="266" r:id="rId28"/>
    <p:sldId id="2147471542" r:id="rId29"/>
    <p:sldId id="214747154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4072504-251D-636E-4E3F-C67CD2523202}" name="Tom Wood" initials="TW" userId="S::tom.wood@evergreen.energy::355d7dd2-1b82-4076-ae85-10687ff1ddbc" providerId="AD"/>
  <p188:author id="{7EC2C80A-66D2-21A1-95F0-F771BA8BC13A}" name="David Murillo" initials="DM" userId="S::david.murillo@evergreen.energy::6b80c932-7958-4b2b-8d7d-f4c6a0fae008" providerId="AD"/>
  <p188:author id="{5BA7EF2E-9907-5844-13F6-66D8829D0BC3}" name="Wilmer Cabrera" initials="WC" userId="S::Wilmer.Cabrera@evergreen.energy::390f476f-cebc-46fc-ba30-67a766a9e823" providerId="AD"/>
  <p188:author id="{C0BC2B49-5676-DFDF-B655-758086835BAD}" name="Mariah Mendez" initials="MM" userId="S::Mariah.Mendez@evergreen.energy::76944e34-80a5-496f-a412-01b8e15aa53d" providerId="AD"/>
  <p188:author id="{F66BAB4D-5FE3-28F9-F17C-896BC8089A42}" name="Tom Wood" initials="TW" userId="S::Tom.Wood@evergreen.energy::355d7dd2-1b82-4076-ae85-10687ff1ddbc" providerId="AD"/>
  <p188:author id="{679C446D-9FE0-9AD9-0F38-4E5AD59B2337}" name="Goddard, Nancy (PacifiCorp)" initials="GN" userId="S::nancy.goddard_pacificorp.com#ext#@ecgo365.onmicrosoft.com::59934dde-e4d2-492a-9fe3-efb0c6f557ec" providerId="AD"/>
  <p188:author id="{52891A6F-10B0-D157-F04A-0439714AC315}" name="Alison Kilpack" initials="AK" userId="S::Alison.Kilpack@evergreen.energy::d5f4b040-2422-44b1-b77d-d3e36017ccb8" providerId="AD"/>
  <p188:author id="{A5D75A7B-A977-A6B4-06FD-A91FC9DF5817}" name="Wilmer Cabrera" initials="WC" userId="S::wilmer.cabrera@evergreen.energy::390f476f-cebc-46fc-ba30-67a766a9e823" providerId="AD"/>
  <p188:author id="{562B6EA9-866E-EAEA-4712-830C45380707}" name="Alex Nason" initials="AN" userId="S::Alex.Nason@evergreen.energy::70d6b7e4-dce5-47f6-82d8-c3b863c5e172" providerId="AD"/>
  <p188:author id="{7D7523DE-BC04-59DA-0AD0-AEA2E462589A}" name="Molly Roth" initials="MR" userId="S::molly.roth@evergreen.energy::647075c4-8f2f-4bb4-b6bc-b12a46d8be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51"/>
    <a:srgbClr val="185A7D"/>
    <a:srgbClr val="C1D80C"/>
    <a:srgbClr val="6662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96DCD-B1D3-4D20-AF37-8433AD06E07C}" v="207" dt="2026-04-21T17:14:02.609"/>
    <p1510:client id="{3B6EE2D7-0777-40F1-C95C-AC3815CC4960}" v="16" dt="2026-04-21T17:13:55.587"/>
    <p1510:client id="{D89F190B-3C51-820E-F24D-A372786CFACC}" v="69" dt="2026-04-21T17:07:58.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408"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mer Cabrera" userId="390f476f-cebc-46fc-ba30-67a766a9e823" providerId="ADAL" clId="{DF622F52-8828-4B06-B4DC-D55EB212EA92}"/>
    <pc:docChg chg="custSel addSld delSld modSld sldOrd">
      <pc:chgData name="Wilmer Cabrera" userId="390f476f-cebc-46fc-ba30-67a766a9e823" providerId="ADAL" clId="{DF622F52-8828-4B06-B4DC-D55EB212EA92}" dt="2026-04-22T13:46:26.985" v="442" actId="47"/>
      <pc:docMkLst>
        <pc:docMk/>
      </pc:docMkLst>
      <pc:sldChg chg="modSp mod">
        <pc:chgData name="Wilmer Cabrera" userId="390f476f-cebc-46fc-ba30-67a766a9e823" providerId="ADAL" clId="{DF622F52-8828-4B06-B4DC-D55EB212EA92}" dt="2026-04-17T18:53:14.803" v="36" actId="20577"/>
        <pc:sldMkLst>
          <pc:docMk/>
          <pc:sldMk cId="1795019351" sldId="904"/>
        </pc:sldMkLst>
        <pc:spChg chg="mod">
          <ac:chgData name="Wilmer Cabrera" userId="390f476f-cebc-46fc-ba30-67a766a9e823" providerId="ADAL" clId="{DF622F52-8828-4B06-B4DC-D55EB212EA92}" dt="2026-04-17T18:53:14.803" v="36" actId="20577"/>
          <ac:spMkLst>
            <pc:docMk/>
            <pc:sldMk cId="1795019351" sldId="904"/>
            <ac:spMk id="3" creationId="{2332453F-C42E-5A60-14AA-5148DC74C2B2}"/>
          </ac:spMkLst>
        </pc:spChg>
      </pc:sldChg>
      <pc:sldChg chg="modSp mod modAnim modCm">
        <pc:chgData name="Wilmer Cabrera" userId="390f476f-cebc-46fc-ba30-67a766a9e823" providerId="ADAL" clId="{DF622F52-8828-4B06-B4DC-D55EB212EA92}" dt="2026-04-17T19:06:34.577" v="302" actId="27636"/>
        <pc:sldMkLst>
          <pc:docMk/>
          <pc:sldMk cId="0" sldId="907"/>
        </pc:sldMkLst>
        <pc:spChg chg="mod">
          <ac:chgData name="Wilmer Cabrera" userId="390f476f-cebc-46fc-ba30-67a766a9e823" providerId="ADAL" clId="{DF622F52-8828-4B06-B4DC-D55EB212EA92}" dt="2026-04-17T19:05:32.444" v="228" actId="20577"/>
          <ac:spMkLst>
            <pc:docMk/>
            <pc:sldMk cId="0" sldId="907"/>
            <ac:spMk id="2" creationId="{00000000-0000-0000-0000-000000000000}"/>
          </ac:spMkLst>
        </pc:spChg>
        <pc:spChg chg="mod">
          <ac:chgData name="Wilmer Cabrera" userId="390f476f-cebc-46fc-ba30-67a766a9e823" providerId="ADAL" clId="{DF622F52-8828-4B06-B4DC-D55EB212EA92}" dt="2026-04-17T19:06:34.577" v="302" actId="27636"/>
          <ac:spMkLst>
            <pc:docMk/>
            <pc:sldMk cId="0" sldId="907"/>
            <ac:spMk id="5" creationId="{1B3A5FE4-7E99-A652-2F32-2E14B1E83D85}"/>
          </ac:spMkLst>
        </pc:spChg>
        <pc:extLst>
          <p:ext xmlns:p="http://schemas.openxmlformats.org/presentationml/2006/main" uri="{D6D511B9-2390-475A-947B-AFAB55BFBCF1}">
            <pc226:cmChg xmlns:pc226="http://schemas.microsoft.com/office/powerpoint/2022/06/main/command" chg="mod">
              <pc226:chgData name="Wilmer Cabrera" userId="390f476f-cebc-46fc-ba30-67a766a9e823" providerId="ADAL" clId="{DF622F52-8828-4B06-B4DC-D55EB212EA92}" dt="2026-04-17T19:05:32.444" v="228" actId="20577"/>
              <pc2:cmMkLst xmlns:pc2="http://schemas.microsoft.com/office/powerpoint/2019/9/main/command">
                <pc:docMk/>
                <pc:sldMk cId="0" sldId="907"/>
                <pc2:cmMk id="{B91D5626-AD92-4CCE-8E52-3B54120B7F73}"/>
              </pc2:cmMkLst>
            </pc226:cmChg>
          </p:ext>
        </pc:extLst>
      </pc:sldChg>
      <pc:sldChg chg="modSp modAnim">
        <pc:chgData name="Wilmer Cabrera" userId="390f476f-cebc-46fc-ba30-67a766a9e823" providerId="ADAL" clId="{DF622F52-8828-4B06-B4DC-D55EB212EA92}" dt="2026-04-17T19:07:54.519" v="320" actId="20577"/>
        <pc:sldMkLst>
          <pc:docMk/>
          <pc:sldMk cId="0" sldId="909"/>
        </pc:sldMkLst>
        <pc:spChg chg="mod">
          <ac:chgData name="Wilmer Cabrera" userId="390f476f-cebc-46fc-ba30-67a766a9e823" providerId="ADAL" clId="{DF622F52-8828-4B06-B4DC-D55EB212EA92}" dt="2026-04-17T19:07:54.519" v="320" actId="20577"/>
          <ac:spMkLst>
            <pc:docMk/>
            <pc:sldMk cId="0" sldId="909"/>
            <ac:spMk id="3" creationId="{00000000-0000-0000-0000-000000000000}"/>
          </ac:spMkLst>
        </pc:spChg>
      </pc:sldChg>
      <pc:sldChg chg="modSp mod modCm">
        <pc:chgData name="Wilmer Cabrera" userId="390f476f-cebc-46fc-ba30-67a766a9e823" providerId="ADAL" clId="{DF622F52-8828-4B06-B4DC-D55EB212EA92}" dt="2026-04-22T03:59:17.572" v="441" actId="20577"/>
        <pc:sldMkLst>
          <pc:docMk/>
          <pc:sldMk cId="728847987" sldId="2147471530"/>
        </pc:sldMkLst>
        <pc:spChg chg="mod">
          <ac:chgData name="Wilmer Cabrera" userId="390f476f-cebc-46fc-ba30-67a766a9e823" providerId="ADAL" clId="{DF622F52-8828-4B06-B4DC-D55EB212EA92}" dt="2026-04-22T03:59:17.572" v="441" actId="20577"/>
          <ac:spMkLst>
            <pc:docMk/>
            <pc:sldMk cId="728847987" sldId="2147471530"/>
            <ac:spMk id="43" creationId="{F20642C0-B272-1881-5F65-42FCD3A7795D}"/>
          </ac:spMkLst>
        </pc:spChg>
        <pc:spChg chg="mod">
          <ac:chgData name="Wilmer Cabrera" userId="390f476f-cebc-46fc-ba30-67a766a9e823" providerId="ADAL" clId="{DF622F52-8828-4B06-B4DC-D55EB212EA92}" dt="2026-04-17T18:56:29.181" v="40" actId="20577"/>
          <ac:spMkLst>
            <pc:docMk/>
            <pc:sldMk cId="728847987" sldId="2147471530"/>
            <ac:spMk id="1031" creationId="{06CC95A0-FF7F-809E-217F-6829923961ED}"/>
          </ac:spMkLst>
        </pc:spChg>
        <pc:extLst>
          <p:ext xmlns:p="http://schemas.openxmlformats.org/presentationml/2006/main" uri="{D6D511B9-2390-475A-947B-AFAB55BFBCF1}">
            <pc226:cmChg xmlns:pc226="http://schemas.microsoft.com/office/powerpoint/2022/06/main/command" chg="mod">
              <pc226:chgData name="Wilmer Cabrera" userId="390f476f-cebc-46fc-ba30-67a766a9e823" providerId="ADAL" clId="{DF622F52-8828-4B06-B4DC-D55EB212EA92}" dt="2026-04-22T03:59:17.572" v="441" actId="20577"/>
              <pc2:cmMkLst xmlns:pc2="http://schemas.microsoft.com/office/powerpoint/2019/9/main/command">
                <pc:docMk/>
                <pc:sldMk cId="728847987" sldId="2147471530"/>
                <pc2:cmMk id="{7848B3FE-C311-419F-9B70-8669C465E404}"/>
              </pc2:cmMkLst>
            </pc226:cmChg>
          </p:ext>
        </pc:extLst>
      </pc:sldChg>
      <pc:sldChg chg="addSp delSp modSp mod modCm">
        <pc:chgData name="Wilmer Cabrera" userId="390f476f-cebc-46fc-ba30-67a766a9e823" providerId="ADAL" clId="{DF622F52-8828-4B06-B4DC-D55EB212EA92}" dt="2026-04-17T19:02:29.203" v="162" actId="478"/>
        <pc:sldMkLst>
          <pc:docMk/>
          <pc:sldMk cId="2517453286" sldId="2147471531"/>
        </pc:sldMkLst>
        <pc:spChg chg="mod">
          <ac:chgData name="Wilmer Cabrera" userId="390f476f-cebc-46fc-ba30-67a766a9e823" providerId="ADAL" clId="{DF622F52-8828-4B06-B4DC-D55EB212EA92}" dt="2026-04-17T19:02:08.484" v="159" actId="20577"/>
          <ac:spMkLst>
            <pc:docMk/>
            <pc:sldMk cId="2517453286" sldId="2147471531"/>
            <ac:spMk id="3" creationId="{61E3D648-D2A0-7240-FB1C-7F064D65D3A2}"/>
          </ac:spMkLst>
        </pc:spChg>
        <pc:extLst>
          <p:ext xmlns:p="http://schemas.openxmlformats.org/presentationml/2006/main" uri="{D6D511B9-2390-475A-947B-AFAB55BFBCF1}">
            <pc226:cmChg xmlns:pc226="http://schemas.microsoft.com/office/powerpoint/2022/06/main/command" chg="mod">
              <pc226:chgData name="Wilmer Cabrera" userId="390f476f-cebc-46fc-ba30-67a766a9e823" providerId="ADAL" clId="{DF622F52-8828-4B06-B4DC-D55EB212EA92}" dt="2026-04-17T19:02:08.484" v="159" actId="20577"/>
              <pc2:cmMkLst xmlns:pc2="http://schemas.microsoft.com/office/powerpoint/2019/9/main/command">
                <pc:docMk/>
                <pc:sldMk cId="2517453286" sldId="2147471531"/>
                <pc2:cmMk id="{5F37F44B-553D-464A-B1AD-35223332DD45}"/>
              </pc2:cmMkLst>
            </pc226:cmChg>
          </p:ext>
        </pc:extLst>
      </pc:sldChg>
      <pc:sldChg chg="del">
        <pc:chgData name="Wilmer Cabrera" userId="390f476f-cebc-46fc-ba30-67a766a9e823" providerId="ADAL" clId="{DF622F52-8828-4B06-B4DC-D55EB212EA92}" dt="2026-04-22T13:46:26.985" v="442" actId="47"/>
        <pc:sldMkLst>
          <pc:docMk/>
          <pc:sldMk cId="3762705389" sldId="2147471535"/>
        </pc:sldMkLst>
      </pc:sldChg>
      <pc:sldChg chg="addSp delSp modSp mod">
        <pc:chgData name="Wilmer Cabrera" userId="390f476f-cebc-46fc-ba30-67a766a9e823" providerId="ADAL" clId="{DF622F52-8828-4B06-B4DC-D55EB212EA92}" dt="2026-04-21T17:09:44.059" v="421" actId="1076"/>
        <pc:sldMkLst>
          <pc:docMk/>
          <pc:sldMk cId="4209073426" sldId="2147471539"/>
        </pc:sldMkLst>
        <pc:spChg chg="add mod">
          <ac:chgData name="Wilmer Cabrera" userId="390f476f-cebc-46fc-ba30-67a766a9e823" providerId="ADAL" clId="{DF622F52-8828-4B06-B4DC-D55EB212EA92}" dt="2026-04-21T17:09:37.066" v="419" actId="1076"/>
          <ac:spMkLst>
            <pc:docMk/>
            <pc:sldMk cId="4209073426" sldId="2147471539"/>
            <ac:spMk id="5" creationId="{685F00B6-FE81-A820-1DD1-93BA440FED03}"/>
          </ac:spMkLst>
        </pc:spChg>
        <pc:picChg chg="del">
          <ac:chgData name="Wilmer Cabrera" userId="390f476f-cebc-46fc-ba30-67a766a9e823" providerId="ADAL" clId="{DF622F52-8828-4B06-B4DC-D55EB212EA92}" dt="2026-04-21T17:06:44.612" v="321" actId="478"/>
          <ac:picMkLst>
            <pc:docMk/>
            <pc:sldMk cId="4209073426" sldId="2147471539"/>
            <ac:picMk id="3" creationId="{F7CB61BF-55C3-BF5B-590D-6757D96ADAA8}"/>
          </ac:picMkLst>
        </pc:picChg>
        <pc:picChg chg="add mod">
          <ac:chgData name="Wilmer Cabrera" userId="390f476f-cebc-46fc-ba30-67a766a9e823" providerId="ADAL" clId="{DF622F52-8828-4B06-B4DC-D55EB212EA92}" dt="2026-04-21T17:09:44.059" v="421" actId="1076"/>
          <ac:picMkLst>
            <pc:docMk/>
            <pc:sldMk cId="4209073426" sldId="2147471539"/>
            <ac:picMk id="4" creationId="{835582AB-A8DD-1204-20A1-D4C8242436B8}"/>
          </ac:picMkLst>
        </pc:picChg>
      </pc:sldChg>
      <pc:sldChg chg="modSp add mod ord">
        <pc:chgData name="Wilmer Cabrera" userId="390f476f-cebc-46fc-ba30-67a766a9e823" providerId="ADAL" clId="{DF622F52-8828-4B06-B4DC-D55EB212EA92}" dt="2026-04-17T19:03:55.342" v="195" actId="20577"/>
        <pc:sldMkLst>
          <pc:docMk/>
          <pc:sldMk cId="4186248669" sldId="2147471541"/>
        </pc:sldMkLst>
        <pc:spChg chg="mod">
          <ac:chgData name="Wilmer Cabrera" userId="390f476f-cebc-46fc-ba30-67a766a9e823" providerId="ADAL" clId="{DF622F52-8828-4B06-B4DC-D55EB212EA92}" dt="2026-04-17T19:03:55.342" v="195" actId="20577"/>
          <ac:spMkLst>
            <pc:docMk/>
            <pc:sldMk cId="4186248669" sldId="2147471541"/>
            <ac:spMk id="3" creationId="{6D55E3B3-6E29-CB0F-8620-6F63EE0EF71F}"/>
          </ac:spMkLst>
        </pc:spChg>
      </pc:sldChg>
      <pc:sldChg chg="addSp delSp modSp add mod">
        <pc:chgData name="Wilmer Cabrera" userId="390f476f-cebc-46fc-ba30-67a766a9e823" providerId="ADAL" clId="{DF622F52-8828-4B06-B4DC-D55EB212EA92}" dt="2026-04-21T17:13:38.817" v="439" actId="14100"/>
        <pc:sldMkLst>
          <pc:docMk/>
          <pc:sldMk cId="1779048491" sldId="2147471543"/>
        </pc:sldMkLst>
        <pc:spChg chg="mod">
          <ac:chgData name="Wilmer Cabrera" userId="390f476f-cebc-46fc-ba30-67a766a9e823" providerId="ADAL" clId="{DF622F52-8828-4B06-B4DC-D55EB212EA92}" dt="2026-04-21T17:10:01.938" v="426" actId="20577"/>
          <ac:spMkLst>
            <pc:docMk/>
            <pc:sldMk cId="1779048491" sldId="2147471543"/>
            <ac:spMk id="5" creationId="{E1EE4F8B-11BA-0135-5758-83A960526AA1}"/>
          </ac:spMkLst>
        </pc:spChg>
        <pc:picChg chg="add mod">
          <ac:chgData name="Wilmer Cabrera" userId="390f476f-cebc-46fc-ba30-67a766a9e823" providerId="ADAL" clId="{DF622F52-8828-4B06-B4DC-D55EB212EA92}" dt="2026-04-21T17:13:05.235" v="436" actId="1076"/>
          <ac:picMkLst>
            <pc:docMk/>
            <pc:sldMk cId="1779048491" sldId="2147471543"/>
            <ac:picMk id="3" creationId="{6D0F68FA-BB8C-C13C-6623-622124CF4151}"/>
          </ac:picMkLst>
        </pc:picChg>
        <pc:picChg chg="del">
          <ac:chgData name="Wilmer Cabrera" userId="390f476f-cebc-46fc-ba30-67a766a9e823" providerId="ADAL" clId="{DF622F52-8828-4B06-B4DC-D55EB212EA92}" dt="2026-04-21T17:10:05.249" v="427" actId="478"/>
          <ac:picMkLst>
            <pc:docMk/>
            <pc:sldMk cId="1779048491" sldId="2147471543"/>
            <ac:picMk id="4" creationId="{0689AC90-231A-199F-835A-6715E1427DC6}"/>
          </ac:picMkLst>
        </pc:picChg>
        <pc:picChg chg="add mod">
          <ac:chgData name="Wilmer Cabrera" userId="390f476f-cebc-46fc-ba30-67a766a9e823" providerId="ADAL" clId="{DF622F52-8828-4B06-B4DC-D55EB212EA92}" dt="2026-04-21T17:13:38.817" v="439" actId="14100"/>
          <ac:picMkLst>
            <pc:docMk/>
            <pc:sldMk cId="1779048491" sldId="2147471543"/>
            <ac:picMk id="7" creationId="{D5561C92-79DC-4BE6-D56C-0F12F861E378}"/>
          </ac:picMkLst>
        </pc:picChg>
      </pc:sldChg>
    </pc:docChg>
  </pc:docChgLst>
  <pc:docChgLst>
    <pc:chgData name="Molly Roth" userId="S::molly.roth@evergreen.energy::647075c4-8f2f-4bb4-b6bc-b12a46d8beb4" providerId="AD" clId="Web-{3B6EE2D7-0777-40F1-C95C-AC3815CC4960}"/>
    <pc:docChg chg="addSld modSld">
      <pc:chgData name="Molly Roth" userId="S::molly.roth@evergreen.energy::647075c4-8f2f-4bb4-b6bc-b12a46d8beb4" providerId="AD" clId="Web-{3B6EE2D7-0777-40F1-C95C-AC3815CC4960}" dt="2026-04-21T17:13:55.587" v="15"/>
      <pc:docMkLst>
        <pc:docMk/>
      </pc:docMkLst>
      <pc:sldChg chg="delAnim">
        <pc:chgData name="Molly Roth" userId="S::molly.roth@evergreen.energy::647075c4-8f2f-4bb4-b6bc-b12a46d8beb4" providerId="AD" clId="Web-{3B6EE2D7-0777-40F1-C95C-AC3815CC4960}" dt="2026-04-21T17:12:24.038" v="2"/>
        <pc:sldMkLst>
          <pc:docMk/>
          <pc:sldMk cId="728847987" sldId="2147471530"/>
        </pc:sldMkLst>
      </pc:sldChg>
      <pc:sldChg chg="addAnim">
        <pc:chgData name="Molly Roth" userId="S::molly.roth@evergreen.energy::647075c4-8f2f-4bb4-b6bc-b12a46d8beb4" providerId="AD" clId="Web-{3B6EE2D7-0777-40F1-C95C-AC3815CC4960}" dt="2026-04-21T17:13:43.056" v="13"/>
        <pc:sldMkLst>
          <pc:docMk/>
          <pc:sldMk cId="4209073426" sldId="2147471539"/>
        </pc:sldMkLst>
      </pc:sldChg>
      <pc:sldChg chg="addAnim">
        <pc:chgData name="Molly Roth" userId="S::molly.roth@evergreen.energy::647075c4-8f2f-4bb4-b6bc-b12a46d8beb4" providerId="AD" clId="Web-{3B6EE2D7-0777-40F1-C95C-AC3815CC4960}" dt="2026-04-21T17:10:39.554" v="1"/>
        <pc:sldMkLst>
          <pc:docMk/>
          <pc:sldMk cId="2131496219" sldId="2147471542"/>
        </pc:sldMkLst>
      </pc:sldChg>
      <pc:sldChg chg="addAnim">
        <pc:chgData name="Molly Roth" userId="S::molly.roth@evergreen.energy::647075c4-8f2f-4bb4-b6bc-b12a46d8beb4" providerId="AD" clId="Web-{3B6EE2D7-0777-40F1-C95C-AC3815CC4960}" dt="2026-04-21T17:13:55.587" v="15"/>
        <pc:sldMkLst>
          <pc:docMk/>
          <pc:sldMk cId="1779048491" sldId="2147471543"/>
        </pc:sldMkLst>
      </pc:sldChg>
      <pc:sldChg chg="modSp add replId addAnim modAnim">
        <pc:chgData name="Molly Roth" userId="S::molly.roth@evergreen.energy::647075c4-8f2f-4bb4-b6bc-b12a46d8beb4" providerId="AD" clId="Web-{3B6EE2D7-0777-40F1-C95C-AC3815CC4960}" dt="2026-04-21T17:13:25.712" v="12"/>
        <pc:sldMkLst>
          <pc:docMk/>
          <pc:sldMk cId="2185353118" sldId="2147471544"/>
        </pc:sldMkLst>
        <pc:spChg chg="mod">
          <ac:chgData name="Molly Roth" userId="S::molly.roth@evergreen.energy::647075c4-8f2f-4bb4-b6bc-b12a46d8beb4" providerId="AD" clId="Web-{3B6EE2D7-0777-40F1-C95C-AC3815CC4960}" dt="2026-04-21T17:13:02.414" v="10" actId="20577"/>
          <ac:spMkLst>
            <pc:docMk/>
            <pc:sldMk cId="2185353118" sldId="2147471544"/>
            <ac:spMk id="2" creationId="{9DEB7AF4-3B78-723D-0ABF-E25C49BD2717}"/>
          </ac:spMkLst>
        </pc:spChg>
      </pc:sldChg>
    </pc:docChg>
  </pc:docChgLst>
  <pc:docChgLst>
    <pc:chgData name="Molly Roth" userId="S::molly.roth@evergreen.energy::647075c4-8f2f-4bb4-b6bc-b12a46d8beb4" providerId="AD" clId="Web-{D89F190B-3C51-820E-F24D-A372786CFACC}"/>
    <pc:docChg chg="addSld delSld modSld">
      <pc:chgData name="Molly Roth" userId="S::molly.roth@evergreen.energy::647075c4-8f2f-4bb4-b6bc-b12a46d8beb4" providerId="AD" clId="Web-{D89F190B-3C51-820E-F24D-A372786CFACC}" dt="2026-04-21T17:07:58.373" v="78" actId="1076"/>
      <pc:docMkLst>
        <pc:docMk/>
      </pc:docMkLst>
      <pc:sldChg chg="modSp modCm">
        <pc:chgData name="Molly Roth" userId="S::molly.roth@evergreen.energy::647075c4-8f2f-4bb4-b6bc-b12a46d8beb4" providerId="AD" clId="Web-{D89F190B-3C51-820E-F24D-A372786CFACC}" dt="2026-04-21T16:52:24.202" v="20" actId="20577"/>
        <pc:sldMkLst>
          <pc:docMk/>
          <pc:sldMk cId="728847987" sldId="2147471530"/>
        </pc:sldMkLst>
        <pc:spChg chg="mod">
          <ac:chgData name="Molly Roth" userId="S::molly.roth@evergreen.energy::647075c4-8f2f-4bb4-b6bc-b12a46d8beb4" providerId="AD" clId="Web-{D89F190B-3C51-820E-F24D-A372786CFACC}" dt="2026-04-21T16:52:24.202" v="20" actId="20577"/>
          <ac:spMkLst>
            <pc:docMk/>
            <pc:sldMk cId="728847987" sldId="2147471530"/>
            <ac:spMk id="43" creationId="{F20642C0-B272-1881-5F65-42FCD3A7795D}"/>
          </ac:spMkLst>
        </pc:spChg>
        <pc:extLst>
          <p:ext xmlns:p="http://schemas.openxmlformats.org/presentationml/2006/main" uri="{D6D511B9-2390-475A-947B-AFAB55BFBCF1}">
            <pc226:cmChg xmlns:pc226="http://schemas.microsoft.com/office/powerpoint/2022/06/main/command" chg="mod">
              <pc226:chgData name="Molly Roth" userId="S::molly.roth@evergreen.energy::647075c4-8f2f-4bb4-b6bc-b12a46d8beb4" providerId="AD" clId="Web-{D89F190B-3C51-820E-F24D-A372786CFACC}" dt="2026-04-21T16:52:24.202" v="20" actId="20577"/>
              <pc2:cmMkLst xmlns:pc2="http://schemas.microsoft.com/office/powerpoint/2019/9/main/command">
                <pc:docMk/>
                <pc:sldMk cId="728847987" sldId="2147471530"/>
                <pc2:cmMk id="{7848B3FE-C311-419F-9B70-8669C465E404}"/>
              </pc2:cmMkLst>
            </pc226:cmChg>
          </p:ext>
        </pc:extLst>
      </pc:sldChg>
      <pc:sldChg chg="addSp delSp modSp add replId delAnim">
        <pc:chgData name="Molly Roth" userId="S::molly.roth@evergreen.energy::647075c4-8f2f-4bb4-b6bc-b12a46d8beb4" providerId="AD" clId="Web-{D89F190B-3C51-820E-F24D-A372786CFACC}" dt="2026-04-21T17:07:58.373" v="78" actId="1076"/>
        <pc:sldMkLst>
          <pc:docMk/>
          <pc:sldMk cId="2131496219" sldId="2147471542"/>
        </pc:sldMkLst>
        <pc:spChg chg="mod">
          <ac:chgData name="Molly Roth" userId="S::molly.roth@evergreen.energy::647075c4-8f2f-4bb4-b6bc-b12a46d8beb4" providerId="AD" clId="Web-{D89F190B-3C51-820E-F24D-A372786CFACC}" dt="2026-04-21T17:00:28.280" v="46" actId="20577"/>
          <ac:spMkLst>
            <pc:docMk/>
            <pc:sldMk cId="2131496219" sldId="2147471542"/>
            <ac:spMk id="2" creationId="{5E87E50A-F625-B47C-329F-7EC9CB945320}"/>
          </ac:spMkLst>
        </pc:spChg>
        <pc:spChg chg="add del mod">
          <ac:chgData name="Molly Roth" userId="S::molly.roth@evergreen.energy::647075c4-8f2f-4bb4-b6bc-b12a46d8beb4" providerId="AD" clId="Web-{D89F190B-3C51-820E-F24D-A372786CFACC}" dt="2026-04-21T16:59:22.905" v="23"/>
          <ac:spMkLst>
            <pc:docMk/>
            <pc:sldMk cId="2131496219" sldId="2147471542"/>
            <ac:spMk id="27" creationId="{119DAB3C-D300-8817-7FCA-45C46C570E0C}"/>
          </ac:spMkLst>
        </pc:spChg>
        <pc:spChg chg="add del mod">
          <ac:chgData name="Molly Roth" userId="S::molly.roth@evergreen.energy::647075c4-8f2f-4bb4-b6bc-b12a46d8beb4" providerId="AD" clId="Web-{D89F190B-3C51-820E-F24D-A372786CFACC}" dt="2026-04-21T17:06:52.467" v="68"/>
          <ac:spMkLst>
            <pc:docMk/>
            <pc:sldMk cId="2131496219" sldId="2147471542"/>
            <ac:spMk id="32" creationId="{839B7972-B39C-5CE7-3DCE-0A83013584ED}"/>
          </ac:spMkLst>
        </pc:spChg>
        <pc:graphicFrameChg chg="del">
          <ac:chgData name="Molly Roth" userId="S::molly.roth@evergreen.energy::647075c4-8f2f-4bb4-b6bc-b12a46d8beb4" providerId="AD" clId="Web-{D89F190B-3C51-820E-F24D-A372786CFACC}" dt="2026-04-21T16:57:34.077" v="22"/>
          <ac:graphicFrameMkLst>
            <pc:docMk/>
            <pc:sldMk cId="2131496219" sldId="2147471542"/>
            <ac:graphicFrameMk id="5" creationId="{B15F998C-8033-616F-FBD8-ABC7621EA465}"/>
          </ac:graphicFrameMkLst>
        </pc:graphicFrameChg>
        <pc:picChg chg="add del mod ord modCrop">
          <ac:chgData name="Molly Roth" userId="S::molly.roth@evergreen.energy::647075c4-8f2f-4bb4-b6bc-b12a46d8beb4" providerId="AD" clId="Web-{D89F190B-3C51-820E-F24D-A372786CFACC}" dt="2026-04-21T17:06:43.967" v="66"/>
          <ac:picMkLst>
            <pc:docMk/>
            <pc:sldMk cId="2131496219" sldId="2147471542"/>
            <ac:picMk id="28" creationId="{047B4083-3BBE-8462-C505-57E3AA220642}"/>
          </ac:picMkLst>
        </pc:picChg>
        <pc:picChg chg="add del mod">
          <ac:chgData name="Molly Roth" userId="S::molly.roth@evergreen.energy::647075c4-8f2f-4bb4-b6bc-b12a46d8beb4" providerId="AD" clId="Web-{D89F190B-3C51-820E-F24D-A372786CFACC}" dt="2026-04-21T17:07:18.295" v="70"/>
          <ac:picMkLst>
            <pc:docMk/>
            <pc:sldMk cId="2131496219" sldId="2147471542"/>
            <ac:picMk id="29" creationId="{EF7FE7F9-76A2-047A-D0CC-21073978B014}"/>
          </ac:picMkLst>
        </pc:picChg>
        <pc:picChg chg="add del mod modCrop">
          <ac:chgData name="Molly Roth" userId="S::molly.roth@evergreen.energy::647075c4-8f2f-4bb4-b6bc-b12a46d8beb4" providerId="AD" clId="Web-{D89F190B-3C51-820E-F24D-A372786CFACC}" dt="2026-04-21T17:06:45.201" v="67"/>
          <ac:picMkLst>
            <pc:docMk/>
            <pc:sldMk cId="2131496219" sldId="2147471542"/>
            <ac:picMk id="30" creationId="{9DF58183-CB6C-3752-B8C1-E0468B78F24B}"/>
          </ac:picMkLst>
        </pc:picChg>
        <pc:picChg chg="add mod ord">
          <ac:chgData name="Molly Roth" userId="S::molly.roth@evergreen.energy::647075c4-8f2f-4bb4-b6bc-b12a46d8beb4" providerId="AD" clId="Web-{D89F190B-3C51-820E-F24D-A372786CFACC}" dt="2026-04-21T17:07:48.748" v="77" actId="1076"/>
          <ac:picMkLst>
            <pc:docMk/>
            <pc:sldMk cId="2131496219" sldId="2147471542"/>
            <ac:picMk id="33" creationId="{5318D2E2-5510-695C-A3B4-E83D94A78160}"/>
          </ac:picMkLst>
        </pc:picChg>
        <pc:picChg chg="add mod">
          <ac:chgData name="Molly Roth" userId="S::molly.roth@evergreen.energy::647075c4-8f2f-4bb4-b6bc-b12a46d8beb4" providerId="AD" clId="Web-{D89F190B-3C51-820E-F24D-A372786CFACC}" dt="2026-04-21T17:07:58.373" v="78" actId="1076"/>
          <ac:picMkLst>
            <pc:docMk/>
            <pc:sldMk cId="2131496219" sldId="2147471542"/>
            <ac:picMk id="34" creationId="{AAF05FBC-1FA7-3ED9-5792-5C3C56370E18}"/>
          </ac:picMkLst>
        </pc:picChg>
      </pc:sldChg>
      <pc:sldChg chg="add del">
        <pc:chgData name="Molly Roth" userId="S::molly.roth@evergreen.energy::647075c4-8f2f-4bb4-b6bc-b12a46d8beb4" providerId="AD" clId="Web-{D89F190B-3C51-820E-F24D-A372786CFACC}" dt="2026-04-21T17:01:46.748" v="55"/>
        <pc:sldMkLst>
          <pc:docMk/>
          <pc:sldMk cId="104413375" sldId="2147471543"/>
        </pc:sldMkLst>
      </pc:sldChg>
      <pc:sldChg chg="add del">
        <pc:chgData name="Molly Roth" userId="S::molly.roth@evergreen.energy::647075c4-8f2f-4bb4-b6bc-b12a46d8beb4" providerId="AD" clId="Web-{D89F190B-3C51-820E-F24D-A372786CFACC}" dt="2026-04-21T17:01:52.858" v="57"/>
        <pc:sldMkLst>
          <pc:docMk/>
          <pc:sldMk cId="1989192581" sldId="2147471543"/>
        </pc:sldMkLst>
      </pc:sldChg>
    </pc:docChg>
  </pc:docChgLst>
  <pc:docChgLst>
    <pc:chgData name="Wilmer Cabrera" userId="S::wilmer.cabrera@evergreen.energy::390f476f-cebc-46fc-ba30-67a766a9e823" providerId="AD" clId="Web-{1BCEBE6E-55D0-18DB-F768-FA49D8575706}"/>
    <pc:docChg chg="mod">
      <pc:chgData name="Wilmer Cabrera" userId="S::wilmer.cabrera@evergreen.energy::390f476f-cebc-46fc-ba30-67a766a9e823" providerId="AD" clId="Web-{1BCEBE6E-55D0-18DB-F768-FA49D8575706}" dt="2026-04-08T22:31:16.947" v="0"/>
      <pc:docMkLst>
        <pc:docMk/>
      </pc:docMkLst>
    </pc:docChg>
  </pc:docChgLst>
  <pc:docChgLst>
    <pc:chgData name="Mariah Mendez" userId="76944e34-80a5-496f-a412-01b8e15aa53d" providerId="ADAL" clId="{09900227-5F08-4B63-9F12-2213C41E68EC}"/>
    <pc:docChg chg="undo custSel modSld">
      <pc:chgData name="Mariah Mendez" userId="76944e34-80a5-496f-a412-01b8e15aa53d" providerId="ADAL" clId="{09900227-5F08-4B63-9F12-2213C41E68EC}" dt="2026-04-09T17:42:16.739" v="179"/>
      <pc:docMkLst>
        <pc:docMk/>
      </pc:docMkLst>
      <pc:sldChg chg="modAnim">
        <pc:chgData name="Mariah Mendez" userId="76944e34-80a5-496f-a412-01b8e15aa53d" providerId="ADAL" clId="{09900227-5F08-4B63-9F12-2213C41E68EC}" dt="2026-04-09T15:40:35.028" v="36"/>
        <pc:sldMkLst>
          <pc:docMk/>
          <pc:sldMk cId="737991005" sldId="270"/>
        </pc:sldMkLst>
      </pc:sldChg>
      <pc:sldChg chg="modTransition">
        <pc:chgData name="Mariah Mendez" userId="76944e34-80a5-496f-a412-01b8e15aa53d" providerId="ADAL" clId="{09900227-5F08-4B63-9F12-2213C41E68EC}" dt="2026-04-09T15:39:51.062" v="30"/>
        <pc:sldMkLst>
          <pc:docMk/>
          <pc:sldMk cId="2407797997" sldId="271"/>
        </pc:sldMkLst>
      </pc:sldChg>
      <pc:sldChg chg="modSp mod">
        <pc:chgData name="Mariah Mendez" userId="76944e34-80a5-496f-a412-01b8e15aa53d" providerId="ADAL" clId="{09900227-5F08-4B63-9F12-2213C41E68EC}" dt="2026-04-09T17:42:16.739" v="179"/>
        <pc:sldMkLst>
          <pc:docMk/>
          <pc:sldMk cId="1795019351" sldId="904"/>
        </pc:sldMkLst>
        <pc:spChg chg="mod">
          <ac:chgData name="Mariah Mendez" userId="76944e34-80a5-496f-a412-01b8e15aa53d" providerId="ADAL" clId="{09900227-5F08-4B63-9F12-2213C41E68EC}" dt="2026-04-09T17:42:16.739" v="179"/>
          <ac:spMkLst>
            <pc:docMk/>
            <pc:sldMk cId="1795019351" sldId="904"/>
            <ac:spMk id="3" creationId="{2332453F-C42E-5A60-14AA-5148DC74C2B2}"/>
          </ac:spMkLst>
        </pc:spChg>
      </pc:sldChg>
      <pc:sldChg chg="addSp delSp modSp mod modAnim">
        <pc:chgData name="Mariah Mendez" userId="76944e34-80a5-496f-a412-01b8e15aa53d" providerId="ADAL" clId="{09900227-5F08-4B63-9F12-2213C41E68EC}" dt="2026-04-09T15:37:17.866" v="26" actId="1076"/>
        <pc:sldMkLst>
          <pc:docMk/>
          <pc:sldMk cId="0" sldId="907"/>
        </pc:sldMkLst>
        <pc:spChg chg="mod">
          <ac:chgData name="Mariah Mendez" userId="76944e34-80a5-496f-a412-01b8e15aa53d" providerId="ADAL" clId="{09900227-5F08-4B63-9F12-2213C41E68EC}" dt="2026-04-09T15:37:17.866" v="26" actId="1076"/>
          <ac:spMkLst>
            <pc:docMk/>
            <pc:sldMk cId="0" sldId="907"/>
            <ac:spMk id="5" creationId="{1B3A5FE4-7E99-A652-2F32-2E14B1E83D85}"/>
          </ac:spMkLst>
        </pc:spChg>
        <pc:picChg chg="mod">
          <ac:chgData name="Mariah Mendez" userId="76944e34-80a5-496f-a412-01b8e15aa53d" providerId="ADAL" clId="{09900227-5F08-4B63-9F12-2213C41E68EC}" dt="2026-04-09T15:37:04.805" v="22" actId="14100"/>
          <ac:picMkLst>
            <pc:docMk/>
            <pc:sldMk cId="0" sldId="907"/>
            <ac:picMk id="4" creationId="{01CC2E68-A908-3A3A-A18C-478189D59FD8}"/>
          </ac:picMkLst>
        </pc:picChg>
        <pc:cxnChg chg="add mod">
          <ac:chgData name="Mariah Mendez" userId="76944e34-80a5-496f-a412-01b8e15aa53d" providerId="ADAL" clId="{09900227-5F08-4B63-9F12-2213C41E68EC}" dt="2026-04-09T15:36:56.894" v="21"/>
          <ac:cxnSpMkLst>
            <pc:docMk/>
            <pc:sldMk cId="0" sldId="907"/>
            <ac:cxnSpMk id="8" creationId="{AC735151-AFCE-0A9F-D305-42F84D9997F5}"/>
          </ac:cxnSpMkLst>
        </pc:cxnChg>
      </pc:sldChg>
      <pc:sldChg chg="modAnim">
        <pc:chgData name="Mariah Mendez" userId="76944e34-80a5-496f-a412-01b8e15aa53d" providerId="ADAL" clId="{09900227-5F08-4B63-9F12-2213C41E68EC}" dt="2026-04-09T15:50:39.992" v="163"/>
        <pc:sldMkLst>
          <pc:docMk/>
          <pc:sldMk cId="0" sldId="908"/>
        </pc:sldMkLst>
      </pc:sldChg>
      <pc:sldChg chg="modTransition modAnim">
        <pc:chgData name="Mariah Mendez" userId="76944e34-80a5-496f-a412-01b8e15aa53d" providerId="ADAL" clId="{09900227-5F08-4B63-9F12-2213C41E68EC}" dt="2026-04-09T15:50:20.283" v="161"/>
        <pc:sldMkLst>
          <pc:docMk/>
          <pc:sldMk cId="0" sldId="909"/>
        </pc:sldMkLst>
      </pc:sldChg>
      <pc:sldChg chg="modTransition">
        <pc:chgData name="Mariah Mendez" userId="76944e34-80a5-496f-a412-01b8e15aa53d" providerId="ADAL" clId="{09900227-5F08-4B63-9F12-2213C41E68EC}" dt="2026-04-09T15:34:49.093" v="13"/>
        <pc:sldMkLst>
          <pc:docMk/>
          <pc:sldMk cId="2175995365" sldId="2147471517"/>
        </pc:sldMkLst>
      </pc:sldChg>
      <pc:sldChg chg="addSp delSp modSp mod modAnim">
        <pc:chgData name="Mariah Mendez" userId="76944e34-80a5-496f-a412-01b8e15aa53d" providerId="ADAL" clId="{09900227-5F08-4B63-9F12-2213C41E68EC}" dt="2026-04-09T15:49:30.688" v="160"/>
        <pc:sldMkLst>
          <pc:docMk/>
          <pc:sldMk cId="586204652" sldId="2147471529"/>
        </pc:sldMkLst>
        <pc:spChg chg="mod">
          <ac:chgData name="Mariah Mendez" userId="76944e34-80a5-496f-a412-01b8e15aa53d" providerId="ADAL" clId="{09900227-5F08-4B63-9F12-2213C41E68EC}" dt="2026-04-09T15:41:53.927" v="37" actId="165"/>
          <ac:spMkLst>
            <pc:docMk/>
            <pc:sldMk cId="586204652" sldId="2147471529"/>
            <ac:spMk id="32" creationId="{EEC3D8A8-8A22-080E-FBEF-ECC4698BA917}"/>
          </ac:spMkLst>
        </pc:spChg>
        <pc:spChg chg="mod topLvl">
          <ac:chgData name="Mariah Mendez" userId="76944e34-80a5-496f-a412-01b8e15aa53d" providerId="ADAL" clId="{09900227-5F08-4B63-9F12-2213C41E68EC}" dt="2026-04-09T15:42:57.320" v="47" actId="164"/>
          <ac:spMkLst>
            <pc:docMk/>
            <pc:sldMk cId="586204652" sldId="2147471529"/>
            <ac:spMk id="34" creationId="{D462C781-EC7C-6DF2-753E-AB0527AD7914}"/>
          </ac:spMkLst>
        </pc:spChg>
        <pc:spChg chg="add mod">
          <ac:chgData name="Mariah Mendez" userId="76944e34-80a5-496f-a412-01b8e15aa53d" providerId="ADAL" clId="{09900227-5F08-4B63-9F12-2213C41E68EC}" dt="2026-04-09T15:46:53.845" v="114" actId="164"/>
          <ac:spMkLst>
            <pc:docMk/>
            <pc:sldMk cId="586204652" sldId="2147471529"/>
            <ac:spMk id="36" creationId="{B3EBACB8-ABA7-E857-A475-9E7D936D3547}"/>
          </ac:spMkLst>
        </pc:spChg>
        <pc:spChg chg="add mod">
          <ac:chgData name="Mariah Mendez" userId="76944e34-80a5-496f-a412-01b8e15aa53d" providerId="ADAL" clId="{09900227-5F08-4B63-9F12-2213C41E68EC}" dt="2026-04-09T15:44:11.643" v="63" actId="164"/>
          <ac:spMkLst>
            <pc:docMk/>
            <pc:sldMk cId="586204652" sldId="2147471529"/>
            <ac:spMk id="37" creationId="{ED5B3487-BA97-34E6-D024-0419D91D9979}"/>
          </ac:spMkLst>
        </pc:spChg>
        <pc:spChg chg="add mod">
          <ac:chgData name="Mariah Mendez" userId="76944e34-80a5-496f-a412-01b8e15aa53d" providerId="ADAL" clId="{09900227-5F08-4B63-9F12-2213C41E68EC}" dt="2026-04-09T15:44:20.005" v="64" actId="164"/>
          <ac:spMkLst>
            <pc:docMk/>
            <pc:sldMk cId="586204652" sldId="2147471529"/>
            <ac:spMk id="38" creationId="{87177568-7B55-0609-41FA-9DDF6F7B8D8A}"/>
          </ac:spMkLst>
        </pc:spChg>
        <pc:spChg chg="add mod">
          <ac:chgData name="Mariah Mendez" userId="76944e34-80a5-496f-a412-01b8e15aa53d" providerId="ADAL" clId="{09900227-5F08-4B63-9F12-2213C41E68EC}" dt="2026-04-09T15:44:25.887" v="65" actId="164"/>
          <ac:spMkLst>
            <pc:docMk/>
            <pc:sldMk cId="586204652" sldId="2147471529"/>
            <ac:spMk id="39" creationId="{F69316FC-825F-9C1C-84A7-331F5D40E1F1}"/>
          </ac:spMkLst>
        </pc:spChg>
        <pc:spChg chg="add mod">
          <ac:chgData name="Mariah Mendez" userId="76944e34-80a5-496f-a412-01b8e15aa53d" providerId="ADAL" clId="{09900227-5F08-4B63-9F12-2213C41E68EC}" dt="2026-04-09T15:44:32.474" v="66" actId="164"/>
          <ac:spMkLst>
            <pc:docMk/>
            <pc:sldMk cId="586204652" sldId="2147471529"/>
            <ac:spMk id="40" creationId="{5BD63CB2-CF73-E6FD-9789-37E068144539}"/>
          </ac:spMkLst>
        </pc:spChg>
        <pc:grpChg chg="mod topLvl">
          <ac:chgData name="Mariah Mendez" userId="76944e34-80a5-496f-a412-01b8e15aa53d" providerId="ADAL" clId="{09900227-5F08-4B63-9F12-2213C41E68EC}" dt="2026-04-09T15:47:06.381" v="122" actId="164"/>
          <ac:grpSpMkLst>
            <pc:docMk/>
            <pc:sldMk cId="586204652" sldId="2147471529"/>
            <ac:grpSpMk id="29" creationId="{3EB7C76E-4A83-CF3A-95E1-CD9A5DF24937}"/>
          </ac:grpSpMkLst>
        </pc:grpChg>
        <pc:grpChg chg="add mod">
          <ac:chgData name="Mariah Mendez" userId="76944e34-80a5-496f-a412-01b8e15aa53d" providerId="ADAL" clId="{09900227-5F08-4B63-9F12-2213C41E68EC}" dt="2026-04-09T15:42:57.320" v="47" actId="164"/>
          <ac:grpSpMkLst>
            <pc:docMk/>
            <pc:sldMk cId="586204652" sldId="2147471529"/>
            <ac:grpSpMk id="35" creationId="{4A139EAD-8117-876D-D00E-5EFE4390D044}"/>
          </ac:grpSpMkLst>
        </pc:grpChg>
        <pc:grpChg chg="add mod">
          <ac:chgData name="Mariah Mendez" userId="76944e34-80a5-496f-a412-01b8e15aa53d" providerId="ADAL" clId="{09900227-5F08-4B63-9F12-2213C41E68EC}" dt="2026-04-09T15:44:11.643" v="63" actId="164"/>
          <ac:grpSpMkLst>
            <pc:docMk/>
            <pc:sldMk cId="586204652" sldId="2147471529"/>
            <ac:grpSpMk id="41" creationId="{B8C10E4F-0F19-39A4-D67A-A8EE6A5DFBA4}"/>
          </ac:grpSpMkLst>
        </pc:grpChg>
        <pc:grpChg chg="add mod">
          <ac:chgData name="Mariah Mendez" userId="76944e34-80a5-496f-a412-01b8e15aa53d" providerId="ADAL" clId="{09900227-5F08-4B63-9F12-2213C41E68EC}" dt="2026-04-09T15:44:20.005" v="64" actId="164"/>
          <ac:grpSpMkLst>
            <pc:docMk/>
            <pc:sldMk cId="586204652" sldId="2147471529"/>
            <ac:grpSpMk id="42" creationId="{5BD8DCE3-C391-75CB-9C5C-6440D56F2138}"/>
          </ac:grpSpMkLst>
        </pc:grpChg>
        <pc:grpChg chg="add mod">
          <ac:chgData name="Mariah Mendez" userId="76944e34-80a5-496f-a412-01b8e15aa53d" providerId="ADAL" clId="{09900227-5F08-4B63-9F12-2213C41E68EC}" dt="2026-04-09T15:44:25.887" v="65" actId="164"/>
          <ac:grpSpMkLst>
            <pc:docMk/>
            <pc:sldMk cId="586204652" sldId="2147471529"/>
            <ac:grpSpMk id="43" creationId="{7B345FF6-BCD9-6F86-804C-B08600D405BD}"/>
          </ac:grpSpMkLst>
        </pc:grpChg>
        <pc:grpChg chg="add mod">
          <ac:chgData name="Mariah Mendez" userId="76944e34-80a5-496f-a412-01b8e15aa53d" providerId="ADAL" clId="{09900227-5F08-4B63-9F12-2213C41E68EC}" dt="2026-04-09T15:44:32.474" v="66" actId="164"/>
          <ac:grpSpMkLst>
            <pc:docMk/>
            <pc:sldMk cId="586204652" sldId="2147471529"/>
            <ac:grpSpMk id="44" creationId="{369F3CE8-1C7E-794B-6BA1-B73A37E76624}"/>
          </ac:grpSpMkLst>
        </pc:grpChg>
        <pc:grpChg chg="add mod">
          <ac:chgData name="Mariah Mendez" userId="76944e34-80a5-496f-a412-01b8e15aa53d" providerId="ADAL" clId="{09900227-5F08-4B63-9F12-2213C41E68EC}" dt="2026-04-09T15:46:53.845" v="114" actId="164"/>
          <ac:grpSpMkLst>
            <pc:docMk/>
            <pc:sldMk cId="586204652" sldId="2147471529"/>
            <ac:grpSpMk id="45" creationId="{ED4A8073-995E-0965-50F2-D0D19378E3AF}"/>
          </ac:grpSpMkLst>
        </pc:grpChg>
        <pc:grpChg chg="add mod">
          <ac:chgData name="Mariah Mendez" userId="76944e34-80a5-496f-a412-01b8e15aa53d" providerId="ADAL" clId="{09900227-5F08-4B63-9F12-2213C41E68EC}" dt="2026-04-09T15:47:06.381" v="122" actId="164"/>
          <ac:grpSpMkLst>
            <pc:docMk/>
            <pc:sldMk cId="586204652" sldId="2147471529"/>
            <ac:grpSpMk id="46" creationId="{7C0336A5-9268-3DC2-F525-E3930008158C}"/>
          </ac:grpSpMkLst>
        </pc:grpChg>
        <pc:picChg chg="mod modCrop">
          <ac:chgData name="Mariah Mendez" userId="76944e34-80a5-496f-a412-01b8e15aa53d" providerId="ADAL" clId="{09900227-5F08-4B63-9F12-2213C41E68EC}" dt="2026-04-09T15:47:58.927" v="135" actId="732"/>
          <ac:picMkLst>
            <pc:docMk/>
            <pc:sldMk cId="586204652" sldId="2147471529"/>
            <ac:picMk id="2" creationId="{75B3B383-6654-2ACE-015A-6A6E4FD29BD9}"/>
          </ac:picMkLst>
        </pc:picChg>
        <pc:picChg chg="mod modCrop">
          <ac:chgData name="Mariah Mendez" userId="76944e34-80a5-496f-a412-01b8e15aa53d" providerId="ADAL" clId="{09900227-5F08-4B63-9F12-2213C41E68EC}" dt="2026-04-09T15:47:47.401" v="131" actId="732"/>
          <ac:picMkLst>
            <pc:docMk/>
            <pc:sldMk cId="586204652" sldId="2147471529"/>
            <ac:picMk id="3" creationId="{93704A9A-F25B-38BB-7CA0-BCA7F76E0349}"/>
          </ac:picMkLst>
        </pc:picChg>
        <pc:picChg chg="mod modCrop">
          <ac:chgData name="Mariah Mendez" userId="76944e34-80a5-496f-a412-01b8e15aa53d" providerId="ADAL" clId="{09900227-5F08-4B63-9F12-2213C41E68EC}" dt="2026-04-09T15:48:09.500" v="139" actId="732"/>
          <ac:picMkLst>
            <pc:docMk/>
            <pc:sldMk cId="586204652" sldId="2147471529"/>
            <ac:picMk id="4" creationId="{8324D370-2590-4AC0-4B05-40CC6EACFBFB}"/>
          </ac:picMkLst>
        </pc:picChg>
        <pc:picChg chg="mod modCrop">
          <ac:chgData name="Mariah Mendez" userId="76944e34-80a5-496f-a412-01b8e15aa53d" providerId="ADAL" clId="{09900227-5F08-4B63-9F12-2213C41E68EC}" dt="2026-04-09T15:48:22.695" v="143" actId="732"/>
          <ac:picMkLst>
            <pc:docMk/>
            <pc:sldMk cId="586204652" sldId="2147471529"/>
            <ac:picMk id="7" creationId="{05633030-56F0-FDCA-6A9B-207A4EA8FD80}"/>
          </ac:picMkLst>
        </pc:picChg>
        <pc:picChg chg="mod modCrop">
          <ac:chgData name="Mariah Mendez" userId="76944e34-80a5-496f-a412-01b8e15aa53d" providerId="ADAL" clId="{09900227-5F08-4B63-9F12-2213C41E68EC}" dt="2026-04-09T15:48:35.951" v="147" actId="732"/>
          <ac:picMkLst>
            <pc:docMk/>
            <pc:sldMk cId="586204652" sldId="2147471529"/>
            <ac:picMk id="8" creationId="{38A310B3-5C5C-D74A-3E7E-49CEF50F7A67}"/>
          </ac:picMkLst>
        </pc:picChg>
        <pc:picChg chg="mod modCrop">
          <ac:chgData name="Mariah Mendez" userId="76944e34-80a5-496f-a412-01b8e15aa53d" providerId="ADAL" clId="{09900227-5F08-4B63-9F12-2213C41E68EC}" dt="2026-04-09T15:42:57.320" v="47" actId="164"/>
          <ac:picMkLst>
            <pc:docMk/>
            <pc:sldMk cId="586204652" sldId="2147471529"/>
            <ac:picMk id="9" creationId="{A051AEFF-3326-FDAD-6BC8-BBC432B3E08C}"/>
          </ac:picMkLst>
        </pc:picChg>
        <pc:picChg chg="mod topLvl">
          <ac:chgData name="Mariah Mendez" userId="76944e34-80a5-496f-a412-01b8e15aa53d" providerId="ADAL" clId="{09900227-5F08-4B63-9F12-2213C41E68EC}" dt="2026-04-09T15:47:06.381" v="122" actId="164"/>
          <ac:picMkLst>
            <pc:docMk/>
            <pc:sldMk cId="586204652" sldId="2147471529"/>
            <ac:picMk id="30" creationId="{897F09D0-B509-4CBA-DCCB-8AC9562BB321}"/>
          </ac:picMkLst>
        </pc:picChg>
        <pc:picChg chg="mod">
          <ac:chgData name="Mariah Mendez" userId="76944e34-80a5-496f-a412-01b8e15aa53d" providerId="ADAL" clId="{09900227-5F08-4B63-9F12-2213C41E68EC}" dt="2026-04-09T15:41:53.927" v="37" actId="165"/>
          <ac:picMkLst>
            <pc:docMk/>
            <pc:sldMk cId="586204652" sldId="2147471529"/>
            <ac:picMk id="31" creationId="{771E9BD5-8C87-EB07-A15E-6592F9F91D78}"/>
          </ac:picMkLst>
        </pc:picChg>
      </pc:sldChg>
      <pc:sldChg chg="modAnim">
        <pc:chgData name="Mariah Mendez" userId="76944e34-80a5-496f-a412-01b8e15aa53d" providerId="ADAL" clId="{09900227-5F08-4B63-9F12-2213C41E68EC}" dt="2026-04-09T15:32:10.564" v="12"/>
        <pc:sldMkLst>
          <pc:docMk/>
          <pc:sldMk cId="728847987" sldId="2147471530"/>
        </pc:sldMkLst>
      </pc:sldChg>
      <pc:sldChg chg="modSp mod">
        <pc:chgData name="Mariah Mendez" userId="76944e34-80a5-496f-a412-01b8e15aa53d" providerId="ADAL" clId="{09900227-5F08-4B63-9F12-2213C41E68EC}" dt="2026-04-09T16:02:17.724" v="177" actId="20577"/>
        <pc:sldMkLst>
          <pc:docMk/>
          <pc:sldMk cId="3023259427" sldId="2147471532"/>
        </pc:sldMkLst>
        <pc:grpChg chg="mod">
          <ac:chgData name="Mariah Mendez" userId="76944e34-80a5-496f-a412-01b8e15aa53d" providerId="ADAL" clId="{09900227-5F08-4B63-9F12-2213C41E68EC}" dt="2026-04-09T16:01:49.223" v="174" actId="14100"/>
          <ac:grpSpMkLst>
            <pc:docMk/>
            <pc:sldMk cId="3023259427" sldId="2147471532"/>
            <ac:grpSpMk id="13" creationId="{AAF0FB98-43D2-714E-86D2-34F975962CB1}"/>
          </ac:grpSpMkLst>
        </pc:grpChg>
        <pc:graphicFrameChg chg="mod modGraphic">
          <ac:chgData name="Mariah Mendez" userId="76944e34-80a5-496f-a412-01b8e15aa53d" providerId="ADAL" clId="{09900227-5F08-4B63-9F12-2213C41E68EC}" dt="2026-04-09T16:02:17.724" v="177" actId="20577"/>
          <ac:graphicFrameMkLst>
            <pc:docMk/>
            <pc:sldMk cId="3023259427" sldId="2147471532"/>
            <ac:graphicFrameMk id="9" creationId="{A9364DBB-2104-7D11-8E93-7693A4F1A000}"/>
          </ac:graphicFrameMkLst>
        </pc:graphicFrameChg>
      </pc:sldChg>
    </pc:docChg>
  </pc:docChgLst>
  <pc:docChgLst>
    <pc:chgData name="Molly Roth" userId="S::molly.roth@evergreen.energy::647075c4-8f2f-4bb4-b6bc-b12a46d8beb4" providerId="AD" clId="Web-{85E6B074-6AAA-458C-30A5-56FF4008DB63}"/>
    <pc:docChg chg="mod">
      <pc:chgData name="Molly Roth" userId="S::molly.roth@evergreen.energy::647075c4-8f2f-4bb4-b6bc-b12a46d8beb4" providerId="AD" clId="Web-{85E6B074-6AAA-458C-30A5-56FF4008DB63}" dt="2026-04-08T16:41:04.478" v="0"/>
      <pc:docMkLst>
        <pc:docMk/>
      </pc:docMkLst>
    </pc:docChg>
  </pc:docChgLst>
  <pc:docChgLst>
    <pc:chgData name="Mariah Mendez" userId="S::mariah.mendez@evergreen.energy::76944e34-80a5-496f-a412-01b8e15aa53d" providerId="AD" clId="Web-{B1933541-37CA-1965-F6DC-67BEA05795EE}"/>
    <pc:docChg chg="modSld">
      <pc:chgData name="Mariah Mendez" userId="S::mariah.mendez@evergreen.energy::76944e34-80a5-496f-a412-01b8e15aa53d" providerId="AD" clId="Web-{B1933541-37CA-1965-F6DC-67BEA05795EE}" dt="2026-04-09T15:29:49.738" v="21" actId="1076"/>
      <pc:docMkLst>
        <pc:docMk/>
      </pc:docMkLst>
      <pc:sldChg chg="addSp delSp modSp addAnim">
        <pc:chgData name="Mariah Mendez" userId="S::mariah.mendez@evergreen.energy::76944e34-80a5-496f-a412-01b8e15aa53d" providerId="AD" clId="Web-{B1933541-37CA-1965-F6DC-67BEA05795EE}" dt="2026-04-09T15:29:49.738" v="21" actId="1076"/>
        <pc:sldMkLst>
          <pc:docMk/>
          <pc:sldMk cId="737991005" sldId="270"/>
        </pc:sldMkLst>
        <pc:spChg chg="mod">
          <ac:chgData name="Mariah Mendez" userId="S::mariah.mendez@evergreen.energy::76944e34-80a5-496f-a412-01b8e15aa53d" providerId="AD" clId="Web-{B1933541-37CA-1965-F6DC-67BEA05795EE}" dt="2026-04-09T15:28:53.221" v="14" actId="14100"/>
          <ac:spMkLst>
            <pc:docMk/>
            <pc:sldMk cId="737991005" sldId="270"/>
            <ac:spMk id="5" creationId="{992C5B7B-6E4E-FCE9-388B-4AE30CAE17CF}"/>
          </ac:spMkLst>
        </pc:spChg>
        <pc:picChg chg="add mod">
          <ac:chgData name="Mariah Mendez" userId="S::mariah.mendez@evergreen.energy::76944e34-80a5-496f-a412-01b8e15aa53d" providerId="AD" clId="Web-{B1933541-37CA-1965-F6DC-67BEA05795EE}" dt="2026-04-09T15:29:07.346" v="17" actId="1076"/>
          <ac:picMkLst>
            <pc:docMk/>
            <pc:sldMk cId="737991005" sldId="270"/>
            <ac:picMk id="2" creationId="{E338332C-959E-37A2-9D6E-7F643207A1F6}"/>
          </ac:picMkLst>
        </pc:picChg>
        <pc:picChg chg="mod">
          <ac:chgData name="Mariah Mendez" userId="S::mariah.mendez@evergreen.energy::76944e34-80a5-496f-a412-01b8e15aa53d" providerId="AD" clId="Web-{B1933541-37CA-1965-F6DC-67BEA05795EE}" dt="2026-04-09T15:29:13.253" v="18" actId="1076"/>
          <ac:picMkLst>
            <pc:docMk/>
            <pc:sldMk cId="737991005" sldId="270"/>
            <ac:picMk id="3" creationId="{C189C35B-264B-5278-B1F7-117476FEA470}"/>
          </ac:picMkLst>
        </pc:picChg>
        <pc:cxnChg chg="add mod">
          <ac:chgData name="Mariah Mendez" userId="S::mariah.mendez@evergreen.energy::76944e34-80a5-496f-a412-01b8e15aa53d" providerId="AD" clId="Web-{B1933541-37CA-1965-F6DC-67BEA05795EE}" dt="2026-04-09T15:29:49.738" v="21" actId="1076"/>
          <ac:cxnSpMkLst>
            <pc:docMk/>
            <pc:sldMk cId="737991005" sldId="270"/>
            <ac:cxnSpMk id="6" creationId="{8F46BD7E-4E0A-06D7-47B6-E933057B7D3E}"/>
          </ac:cxnSpMkLst>
        </pc:cxnChg>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25BDD8C7-9460-4D5C-B101-5B60B349F596}" authorId="{679C446D-9FE0-9AD9-0F38-4E5AD59B2337}" status="resolved" created="2026-03-04T02:16:32.670">
    <ac:txMkLst xmlns:ac="http://schemas.microsoft.com/office/drawing/2013/main/command">
      <pc:docMk xmlns:pc="http://schemas.microsoft.com/office/powerpoint/2013/main/command"/>
      <pc:sldMk xmlns:pc="http://schemas.microsoft.com/office/powerpoint/2013/main/command" cId="0" sldId="261"/>
      <ac:spMk id="3" creationId="{00000000-0000-0000-0000-000000000000}"/>
      <ac:txMk cp="71" len="3">
        <ac:context len="322" hash="2778385242"/>
      </ac:txMk>
    </ac:txMkLst>
    <p188:pos x="918307" y="1016000"/>
    <p188:txBody>
      <a:bodyPr/>
      <a:lstStyle/>
      <a:p>
        <a:r>
          <a:rPr lang="en-US"/>
          <a:t>added this</a:t>
        </a:r>
      </a:p>
    </p188:txBody>
    <p188:extLst>
      <p:ext xmlns:p="http://schemas.openxmlformats.org/presentationml/2006/main" uri="{57CB4572-C831-44C2-8A1C-0ADB6CCDFE69}">
        <p223:reactions xmlns:p223="http://schemas.microsoft.com/office/powerpoint/2022/03/main">
          <p223:rxn type="👍">
            <p223:instance time="2026-03-04T04:00:43.406" authorId="{5BA7EF2E-9907-5844-13F6-66D8829D0BC3}"/>
          </p223:rxn>
        </p223:reactions>
      </p:ext>
    </p188:extLst>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8E098DF9-8DD9-4B99-AB21-455D07318528}" authorId="{C0BC2B49-5676-DFDF-B655-758086835BAD}" status="resolved" created="2026-04-06T18:42:41.331" complete="100000">
    <ac:txMkLst xmlns:ac="http://schemas.microsoft.com/office/drawing/2013/main/command">
      <pc:docMk xmlns:pc="http://schemas.microsoft.com/office/powerpoint/2013/main/command"/>
      <pc:sldMk xmlns:pc="http://schemas.microsoft.com/office/powerpoint/2013/main/command" cId="0" sldId="262"/>
      <ac:spMk id="3" creationId="{00000000-0000-0000-0000-000000000000}"/>
      <ac:txMk cp="0" len="267">
        <ac:context len="269" hash="3329926729"/>
      </ac:txMk>
    </ac:txMkLst>
    <p188:txBody>
      <a:bodyPr/>
      <a:lstStyle/>
      <a:p>
        <a:r>
          <a:rPr lang="en-US"/>
          <a:t>Best practices
Products must meet Wattsmart program requirements (DLC listed)
Verify eligibility before installation
Accurate documentation ensures smooth processing
Use Express tool to submit projects
Follow project checklist carefully
Ensure all required documentation is included</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4439D374-9DEC-49E0-A29A-E72AF482AC13}" authorId="{679C446D-9FE0-9AD9-0F38-4E5AD59B2337}" created="2026-04-17T17:03:59.043">
    <ac:deMkLst xmlns:ac="http://schemas.microsoft.com/office/drawing/2013/main/command">
      <pc:docMk xmlns:pc="http://schemas.microsoft.com/office/powerpoint/2013/main/command"/>
      <pc:sldMk xmlns:pc="http://schemas.microsoft.com/office/powerpoint/2013/main/command" cId="0" sldId="266"/>
      <ac:graphicFrameMk id="5" creationId="{4BCE3AA4-D89F-EFF5-4E2A-DA89D2E4465C}"/>
    </ac:deMkLst>
    <p188:txBody>
      <a:bodyPr/>
      <a:lstStyle/>
      <a:p>
        <a:r>
          <a:rPr lang="en-US"/>
          <a:t>you already launched the vendor promotions, right? Do you want to present on them? or list where trade allies can find the info that has been shared already?</a:t>
        </a:r>
      </a:p>
    </p188:txBody>
  </p188:cm>
  <p188:cm id="{F517CF93-679E-4679-BD53-B42A37627134}" authorId="{5BA7EF2E-9907-5844-13F6-66D8829D0BC3}" created="2026-04-17T19:04:41.699">
    <pc:sldMkLst xmlns:pc="http://schemas.microsoft.com/office/powerpoint/2013/main/command">
      <pc:docMk/>
      <pc:sldMk cId="0" sldId="266"/>
    </pc:sldMkLst>
    <p188:txBody>
      <a:bodyPr/>
      <a:lstStyle/>
      <a:p>
        <a:r>
          <a:rPr lang="en-US"/>
          <a:t>[@Molly Roth] Add slide with TA Promos for UT</a:t>
        </a:r>
      </a:p>
    </p188:txBody>
  </p188:cm>
</p188:cmLst>
</file>

<file path=ppt/comments/modernComment_10E_2BFCD95D.xml><?xml version="1.0" encoding="utf-8"?>
<p188:cmLst xmlns:a="http://schemas.openxmlformats.org/drawingml/2006/main" xmlns:r="http://schemas.openxmlformats.org/officeDocument/2006/relationships" xmlns:p188="http://schemas.microsoft.com/office/powerpoint/2018/8/main">
  <p188:cm id="{8ECD1AC5-4647-4D77-A8AB-7D4E20B93C39}" authorId="{5BA7EF2E-9907-5844-13F6-66D8829D0BC3}" status="resolved" created="2026-03-30T23:00:41.204" complete="100000">
    <pc:sldMkLst xmlns:pc="http://schemas.microsoft.com/office/powerpoint/2013/main/command">
      <pc:docMk/>
      <pc:sldMk cId="737991005" sldId="270"/>
    </pc:sldMkLst>
    <p188:replyLst>
      <p188:reply id="{0E128217-93D7-4EBD-BA2E-04ACA6118050}" authorId="{7EC2C80A-66D2-21A1-95F0-F771BA8BC13A}" created="2026-04-03T20:49:53.232">
        <p188:txBody>
          <a:bodyPr/>
          <a:lstStyle/>
          <a:p>
            <a:r>
              <a:rPr lang="en-US"/>
              <a:t>Done. Bill got it for me. </a:t>
            </a:r>
          </a:p>
        </p188:txBody>
      </p188:reply>
    </p188:replyLst>
    <p188:txBody>
      <a:bodyPr/>
      <a:lstStyle/>
      <a:p>
        <a:r>
          <a:rPr lang="en-US"/>
          <a:t>[@David Murillo]  need to update with UT values
</a:t>
        </a:r>
      </a:p>
    </p188:txBody>
  </p188:cm>
  <p188:cm id="{6DC761FC-C0DA-473E-ADC5-38BF2DC39F24}" authorId="{C0BC2B49-5676-DFDF-B655-758086835BAD}" status="resolved" created="2026-04-06T19:03:30.598" complete="100000">
    <ac:deMkLst xmlns:ac="http://schemas.microsoft.com/office/drawing/2013/main/command">
      <pc:docMk xmlns:pc="http://schemas.microsoft.com/office/powerpoint/2013/main/command"/>
      <pc:sldMk xmlns:pc="http://schemas.microsoft.com/office/powerpoint/2013/main/command" cId="737991005" sldId="270"/>
      <ac:picMk id="6146" creationId="{3F405E8E-2713-68E1-09B5-D550666FE06D}"/>
    </ac:deMkLst>
    <p188:replyLst>
      <p188:reply id="{DC49B185-FFC8-4B12-9C8D-C1A25704DFA8}" authorId="{C0BC2B49-5676-DFDF-B655-758086835BAD}" created="2026-04-07T17:16:40.041">
        <p188:txBody>
          <a:bodyPr/>
          <a:lstStyle/>
          <a:p>
            <a:r>
              <a:rPr lang="en-US"/>
              <a:t>Otherwise we will need to add in stock HVAC images (we have some on Pickit)</a:t>
            </a:r>
          </a:p>
        </p188:txBody>
      </p188:reply>
      <p188:reply id="{42B762AE-A2AC-4383-874A-F7B9DD443495}" authorId="{7D7523DE-BC04-59DA-0AD0-AEA2E462589A}" created="2026-04-08T21:39:52.932">
        <p188:txBody>
          <a:bodyPr/>
          <a:lstStyle/>
          <a:p>
            <a:r>
              <a:rPr lang="en-US"/>
              <a:t>we will need to replace this imagery, not sure where it came from</a:t>
            </a:r>
          </a:p>
        </p188:txBody>
      </p188:reply>
    </p188:replyLst>
    <p188:txBody>
      <a:bodyPr/>
      <a:lstStyle/>
      <a:p>
        <a:r>
          <a:rPr lang="en-US"/>
          <a:t>Need to know where these images came from in case we need to credit.</a:t>
        </a:r>
      </a:p>
    </p188:txBody>
  </p188:cm>
</p188:cmLst>
</file>

<file path=ppt/comments/modernComment_10F_8F8414ED.xml><?xml version="1.0" encoding="utf-8"?>
<p188:cmLst xmlns:a="http://schemas.openxmlformats.org/drawingml/2006/main" xmlns:r="http://schemas.openxmlformats.org/officeDocument/2006/relationships" xmlns:p188="http://schemas.microsoft.com/office/powerpoint/2018/8/main">
  <p188:cm id="{F70D9380-0909-4284-A658-A13D90F6CF34}" authorId="{679C446D-9FE0-9AD9-0F38-4E5AD59B2337}" status="resolved" created="2026-03-04T02:18:37.922">
    <ac:deMkLst xmlns:ac="http://schemas.microsoft.com/office/drawing/2013/main/command">
      <pc:docMk xmlns:pc="http://schemas.microsoft.com/office/powerpoint/2013/main/command"/>
      <pc:sldMk xmlns:pc="http://schemas.microsoft.com/office/powerpoint/2013/main/command" cId="2407797997" sldId="271"/>
      <ac:graphicFrameMk id="6" creationId="{F112826E-C63B-8A6C-35C2-A85B9A68A61E}"/>
    </ac:deMkLst>
    <p188:txBody>
      <a:bodyPr/>
      <a:lstStyle/>
      <a:p>
        <a:r>
          <a:rPr lang="en-US"/>
          <a:t>if possible add "Unit" after rooftop</a:t>
        </a:r>
      </a:p>
    </p188:txBody>
  </p188:cm>
</p188:cmLst>
</file>

<file path=ppt/comments/modernComment_388_6AFDD257.xml><?xml version="1.0" encoding="utf-8"?>
<p188:cmLst xmlns:a="http://schemas.openxmlformats.org/drawingml/2006/main" xmlns:r="http://schemas.openxmlformats.org/officeDocument/2006/relationships" xmlns:p188="http://schemas.microsoft.com/office/powerpoint/2018/8/main">
  <p188:cm id="{7E6387EF-9BFB-4D0C-BED3-1A02B52D3F10}" authorId="{C0BC2B49-5676-DFDF-B655-758086835BAD}" status="resolved" created="2026-04-09T17:18:15.497" complete="100000">
    <pc:sldMkLst xmlns:pc="http://schemas.microsoft.com/office/powerpoint/2013/main/command">
      <pc:docMk/>
      <pc:sldMk cId="1795019351" sldId="904"/>
    </pc:sldMkLst>
    <p188:replyLst>
      <p188:reply id="{B050F068-58EB-453A-8BFA-B0AAFE7C789D}" authorId="{7D7523DE-BC04-59DA-0AD0-AEA2E462589A}" created="2026-04-09T17:36:49.794">
        <p188:txBody>
          <a:bodyPr/>
          <a:lstStyle/>
          <a:p>
            <a:r>
              <a:rPr lang="en-US"/>
              <a:t>we can have this just say "homes"</a:t>
            </a:r>
          </a:p>
        </p188:txBody>
      </p188:reply>
      <p188:reply id="{3CD17936-91D8-4AF7-9DFA-33DB86F0841E}" authorId="{7D7523DE-BC04-59DA-0AD0-AEA2E462589A}" created="2026-04-09T17:37:10.966">
        <p188:txBody>
          <a:bodyPr/>
          <a:lstStyle/>
          <a:p>
            <a:r>
              <a:rPr lang="en-US"/>
              <a:t>excuse me!! just say Business</a:t>
            </a:r>
          </a:p>
        </p188:txBody>
        <p188:extLst>
          <p:ext xmlns:p="http://schemas.openxmlformats.org/presentationml/2006/main" uri="{57CB4572-C831-44C2-8A1C-0ADB6CCDFE69}">
            <p223:reactions xmlns:p223="http://schemas.microsoft.com/office/powerpoint/2022/03/main">
              <p223:rxn type="👍">
                <p223:instance time="2026-04-09T17:41:11.781" authorId="{C0BC2B49-5676-DFDF-B655-758086835BAD}"/>
              </p223:rxn>
            </p223:reactions>
          </p:ext>
        </p188:extLst>
      </p188:reply>
      <p188:reply id="{5A9EE2F0-E16C-4176-B1A8-B2D50D5DA32A}" authorId="{C0BC2B49-5676-DFDF-B655-758086835BAD}" created="2026-04-09T17:41:31.587">
        <p188:txBody>
          <a:bodyPr/>
          <a:lstStyle/>
          <a:p>
            <a:r>
              <a:rPr lang="en-US"/>
              <a:t>[@Molly Roth] Done!</a:t>
            </a:r>
          </a:p>
        </p188:txBody>
      </p188:reply>
      <p188:reply id="{1071EC2A-A2DC-404E-B8E0-0A1E82EEB2AD}" authorId="{679C446D-9FE0-9AD9-0F38-4E5AD59B2337}" created="2026-04-17T16:53:40.675">
        <p188:txBody>
          <a:bodyPr/>
          <a:lstStyle/>
          <a:p>
            <a:r>
              <a:rPr lang="en-US"/>
              <a:t>What I see in the deck is all Wattsmart Business, so recommend saying Wattsmart Business. </a:t>
            </a:r>
          </a:p>
        </p188:txBody>
      </p188:reply>
    </p188:replyLst>
    <p188:txBody>
      <a:bodyPr/>
      <a:lstStyle/>
      <a:p>
        <a:r>
          <a:rPr lang="en-US"/>
          <a:t>Should this say homes and business or Wattmsart Business program instead?</a:t>
        </a:r>
      </a:p>
    </p188:txBody>
  </p188:cm>
</p188:cmLst>
</file>

<file path=ppt/comments/modernComment_38A_0.xml><?xml version="1.0" encoding="utf-8"?>
<p188:cmLst xmlns:a="http://schemas.openxmlformats.org/drawingml/2006/main" xmlns:r="http://schemas.openxmlformats.org/officeDocument/2006/relationships" xmlns:p188="http://schemas.microsoft.com/office/powerpoint/2018/8/main">
  <p188:cm id="{A0EC7E73-FC65-4F8D-9C52-8798F9C2CFE6}" authorId="{52891A6F-10B0-D157-F04A-0439714AC315}" status="resolved" created="2026-03-31T18:46:00.592" complete="100000">
    <pc:sldMkLst xmlns:pc="http://schemas.microsoft.com/office/powerpoint/2013/main/command">
      <pc:docMk/>
      <pc:sldMk cId="0" sldId="906"/>
    </pc:sldMkLst>
    <p188:txBody>
      <a:bodyPr/>
      <a:lstStyle/>
      <a:p>
        <a:r>
          <a:rPr lang="en-US"/>
          <a:t>Consider How to Submit an Express Project</a:t>
        </a:r>
      </a:p>
    </p188:txBody>
    <p188:extLst>
      <p:ext xmlns:p="http://schemas.openxmlformats.org/presentationml/2006/main" uri="{57CB4572-C831-44C2-8A1C-0ADB6CCDFE69}">
        <p223:reactions xmlns:p223="http://schemas.microsoft.com/office/powerpoint/2022/03/main">
          <p223:rxn type="👍">
            <p223:instance time="2026-03-31T19:15:25.512" authorId="{5BA7EF2E-9907-5844-13F6-66D8829D0BC3}"/>
          </p223:rxn>
        </p223:reactions>
      </p:ext>
    </p188:extLst>
  </p188:cm>
  <p188:cm id="{D77F81DC-F1E6-4B3D-92D6-D82B72127574}" authorId="{52891A6F-10B0-D157-F04A-0439714AC315}" status="resolved" created="2026-03-31T18:46:21.540" complete="100000">
    <pc:sldMkLst xmlns:pc="http://schemas.microsoft.com/office/powerpoint/2013/main/command">
      <pc:docMk/>
      <pc:sldMk cId="0" sldId="906"/>
    </pc:sldMkLst>
    <p188:txBody>
      <a:bodyPr/>
      <a:lstStyle/>
      <a:p>
        <a:r>
          <a:rPr lang="en-US"/>
          <a:t>May want to include W-9 under #3</a:t>
        </a:r>
      </a:p>
    </p188:txBody>
    <p188:extLst>
      <p:ext xmlns:p="http://schemas.openxmlformats.org/presentationml/2006/main" uri="{57CB4572-C831-44C2-8A1C-0ADB6CCDFE69}">
        <p223:reactions xmlns:p223="http://schemas.microsoft.com/office/powerpoint/2022/03/main">
          <p223:rxn type="👍">
            <p223:instance time="2026-03-31T19:15:06.944" authorId="{5BA7EF2E-9907-5844-13F6-66D8829D0BC3}"/>
          </p223:rxn>
        </p223:reactions>
      </p:ext>
    </p188:extLst>
  </p188:cm>
</p188:cmLst>
</file>

<file path=ppt/comments/modernComment_38B_0.xml><?xml version="1.0" encoding="utf-8"?>
<p188:cmLst xmlns:a="http://schemas.openxmlformats.org/drawingml/2006/main" xmlns:r="http://schemas.openxmlformats.org/officeDocument/2006/relationships" xmlns:p188="http://schemas.microsoft.com/office/powerpoint/2018/8/main">
  <p188:cm id="{B91D5626-AD92-4CCE-8E52-3B54120B7F73}" authorId="{679C446D-9FE0-9AD9-0F38-4E5AD59B2337}" status="resolved" created="2026-04-17T16:58:51.937" complete="100000">
    <ac:txMkLst xmlns:ac="http://schemas.microsoft.com/office/drawing/2013/main/command">
      <pc:docMk xmlns:pc="http://schemas.microsoft.com/office/powerpoint/2013/main/command"/>
      <pc:sldMk xmlns:pc="http://schemas.microsoft.com/office/powerpoint/2013/main/command" cId="0" sldId="907"/>
      <ac:spMk id="2" creationId="{00000000-0000-0000-0000-000000000000}"/>
      <ac:txMk cp="0">
        <ac:context len="37" hash="3619215296"/>
      </ac:txMk>
    </ac:txMkLst>
    <p188:pos x="2579076" y="195384"/>
    <p188:txBody>
      <a:bodyPr/>
      <a:lstStyle/>
      <a:p>
        <a:r>
          <a:rPr lang="en-US"/>
          <a:t>are we still introducing SMBE or has it already been introduced? also, prefer you lead with Small &amp; Medium Business Express and then have SMBE after. </a:t>
        </a:r>
      </a:p>
    </p188:txBody>
  </p188:cm>
</p188:cmLst>
</file>

<file path=ppt/comments/modernComment_38D_0.xml><?xml version="1.0" encoding="utf-8"?>
<p188:cmLst xmlns:a="http://schemas.openxmlformats.org/drawingml/2006/main" xmlns:r="http://schemas.openxmlformats.org/officeDocument/2006/relationships" xmlns:p188="http://schemas.microsoft.com/office/powerpoint/2018/8/main">
  <p188:cm id="{9F4626C1-BBBC-434A-BDC8-3CB024D8A26F}" authorId="{679C446D-9FE0-9AD9-0F38-4E5AD59B2337}" status="resolved" created="2026-03-04T02:18:03.842">
    <ac:txMkLst xmlns:ac="http://schemas.microsoft.com/office/drawing/2013/main/command">
      <pc:docMk xmlns:pc="http://schemas.microsoft.com/office/powerpoint/2013/main/command"/>
      <pc:sldMk xmlns:pc="http://schemas.microsoft.com/office/powerpoint/2013/main/command" cId="0" sldId="909"/>
      <ac:spMk id="2" creationId="{00000000-0000-0000-0000-000000000000}"/>
      <ac:txMk cp="0">
        <ac:context len="16" hash="1271493580"/>
      </ac:txMk>
    </ac:txMkLst>
    <p188:pos x="1572846" y="488461"/>
    <p188:txBody>
      <a:bodyPr/>
      <a:lstStyle/>
      <a:p>
        <a:r>
          <a:rPr lang="en-US"/>
          <a:t>if this term isn't used on website or catalog, please change to use the current term. </a:t>
        </a:r>
      </a:p>
    </p188:txBody>
    <p188:extLst>
      <p:ext xmlns:p="http://schemas.openxmlformats.org/presentationml/2006/main" uri="{57CB4572-C831-44C2-8A1C-0ADB6CCDFE69}">
        <p223:reactions xmlns:p223="http://schemas.microsoft.com/office/powerpoint/2022/03/main">
          <p223:rxn type="👍">
            <p223:instance time="2026-03-04T04:01:03.004" authorId="{5BA7EF2E-9907-5844-13F6-66D8829D0BC3}"/>
          </p223:rxn>
        </p223:reactions>
      </p:ext>
    </p188:extLst>
  </p188:cm>
  <p188:cm id="{F057ED37-4275-4179-BFF6-4F7CE6604C49}" authorId="{679C446D-9FE0-9AD9-0F38-4E5AD59B2337}" status="resolved" created="2026-04-17T17:02:33.231" complete="100000">
    <ac:txMkLst xmlns:ac="http://schemas.microsoft.com/office/drawing/2013/main/command">
      <pc:docMk xmlns:pc="http://schemas.microsoft.com/office/powerpoint/2013/main/command"/>
      <pc:sldMk xmlns:pc="http://schemas.microsoft.com/office/powerpoint/2013/main/command" cId="0" sldId="909"/>
      <ac:spMk id="3" creationId="{00000000-0000-0000-0000-000000000000}"/>
      <ac:txMk cp="42">
        <ac:context len="137" hash="1783087864"/>
      </ac:txMk>
    </ac:txMkLst>
    <p188:pos x="5373076" y="214923"/>
    <p188:txBody>
      <a:bodyPr/>
      <a:lstStyle/>
      <a:p>
        <a:r>
          <a:rPr lang="en-US"/>
          <a:t>Why does it say best for projects with higher savings? are we encouraging the high hours projects to go calculated path instead of deemed and breaking the logic of the deemed savings? Same for higher baselines. 
This goes back to the challenge with the website text of explaining which path to choose – express or lighting retrofit. 
Need to give the same message to the trade allies at the event that will go in the website text. </a:t>
        </a:r>
      </a:p>
    </p188:txBody>
    <p188:extLst>
      <p:ext xmlns:p="http://schemas.openxmlformats.org/presentationml/2006/main" uri="{57CB4572-C831-44C2-8A1C-0ADB6CCDFE69}">
        <p223:reactions xmlns:p223="http://schemas.microsoft.com/office/powerpoint/2022/03/main">
          <p223:rxn type="👍">
            <p223:instance time="2026-04-17T19:07:58.959" authorId="{5BA7EF2E-9907-5844-13F6-66D8829D0BC3}"/>
          </p223:rxn>
        </p223:reactions>
      </p:ext>
    </p188:extLst>
  </p188:cm>
</p188:cmLst>
</file>

<file path=ppt/comments/modernComment_7FFFD09D_81B30DE5.xml><?xml version="1.0" encoding="utf-8"?>
<p188:cmLst xmlns:a="http://schemas.openxmlformats.org/drawingml/2006/main" xmlns:r="http://schemas.openxmlformats.org/officeDocument/2006/relationships" xmlns:p188="http://schemas.microsoft.com/office/powerpoint/2018/8/main">
  <p188:cm id="{A9C6A472-25DB-4DB0-A8E6-C472189C3EAE}" authorId="{679C446D-9FE0-9AD9-0F38-4E5AD59B2337}" status="resolved" created="2026-03-04T02:14:42.965">
    <ac:txMkLst xmlns:ac="http://schemas.microsoft.com/office/drawing/2013/main/command">
      <pc:docMk xmlns:pc="http://schemas.microsoft.com/office/powerpoint/2013/main/command"/>
      <pc:sldMk xmlns:pc="http://schemas.microsoft.com/office/powerpoint/2013/main/command" cId="2175995365" sldId="2147471517"/>
      <ac:spMk id="12" creationId="{DB98E938-D594-28ED-0085-636BFE3B12CB}"/>
      <ac:txMk cp="33" len="1">
        <ac:context len="421" hash="4002427054"/>
      </ac:txMk>
    </ac:txMkLst>
    <p188:txBody>
      <a:bodyPr/>
      <a:lstStyle/>
      <a:p>
        <a:r>
          <a:rPr lang="en-US"/>
          <a:t>I added this</a:t>
        </a:r>
      </a:p>
    </p188:txBody>
  </p188:cm>
</p188:cmLst>
</file>

<file path=ppt/comments/modernComment_7FFFD0A9_22F0C5EC.xml><?xml version="1.0" encoding="utf-8"?>
<p188:cmLst xmlns:a="http://schemas.openxmlformats.org/drawingml/2006/main" xmlns:r="http://schemas.openxmlformats.org/officeDocument/2006/relationships" xmlns:p188="http://schemas.microsoft.com/office/powerpoint/2018/8/main">
  <p188:cm id="{05F1DD03-E0C4-44A4-93B0-F8E692AC40A0}" authorId="{F66BAB4D-5FE3-28F9-F17C-896BC8089A42}" status="resolved" created="2026-03-30T21:43:29.760" complete="100000">
    <pc:sldMkLst xmlns:pc="http://schemas.microsoft.com/office/powerpoint/2013/main/command">
      <pc:docMk/>
      <pc:sldMk cId="586204652" sldId="2147471529"/>
    </pc:sldMkLst>
    <p188:replyLst>
      <p188:reply id="{DE2D1F22-6B0C-4582-B6F7-E048CEF2CCC7}" authorId="{5BA7EF2E-9907-5844-13F6-66D8829D0BC3}" created="2026-03-31T05:03:41.462">
        <p188:txBody>
          <a:bodyPr/>
          <a:lstStyle/>
          <a:p>
            <a:r>
              <a:rPr lang="en-US"/>
              <a:t>Yes, this was a placeholder. I was thinking of something where we help visualize the synergy between implementers 
</a:t>
            </a:r>
          </a:p>
        </p188:txBody>
      </p188:reply>
    </p188:replyLst>
    <p188:txBody>
      <a:bodyPr/>
      <a:lstStyle/>
      <a:p>
        <a:r>
          <a:rPr lang="en-US"/>
          <a:t>Let’s work on this one. We might be able to do a cool graphic that explains better what people do</a:t>
        </a:r>
      </a:p>
    </p188:txBody>
  </p188:cm>
</p188:cmLst>
</file>

<file path=ppt/comments/modernComment_7FFFD0AA_2B715673.xml><?xml version="1.0" encoding="utf-8"?>
<p188:cmLst xmlns:a="http://schemas.openxmlformats.org/drawingml/2006/main" xmlns:r="http://schemas.openxmlformats.org/officeDocument/2006/relationships" xmlns:p188="http://schemas.microsoft.com/office/powerpoint/2018/8/main">
  <p188:cm id="{2E07176F-2935-4605-A59E-A6A59CE9DB02}" authorId="{F66BAB4D-5FE3-28F9-F17C-896BC8089A42}" status="resolved" created="2026-03-30T21:42:40.454" complete="100000">
    <pc:sldMkLst xmlns:pc="http://schemas.microsoft.com/office/powerpoint/2013/main/command">
      <pc:docMk/>
      <pc:sldMk cId="728847987" sldId="2147471530"/>
    </pc:sldMkLst>
    <p188:txBody>
      <a:bodyPr/>
      <a:lstStyle/>
      <a:p>
        <a:r>
          <a:rPr lang="en-US"/>
          <a:t>We will want to confirm with Melissa which implementors are going to be there. There could be more. We will just add those logos here. </a:t>
        </a:r>
      </a:p>
    </p188:txBody>
  </p188:cm>
  <p188:cm id="{3830A6DC-CF0D-4464-85AD-7587947275A3}" authorId="{5BA7EF2E-9907-5844-13F6-66D8829D0BC3}" status="resolved" created="2026-04-01T05:08:52.373" complete="100000">
    <pc:sldMkLst xmlns:pc="http://schemas.microsoft.com/office/powerpoint/2013/main/command">
      <pc:docMk/>
      <pc:sldMk cId="728847987" sldId="2147471530"/>
    </pc:sldMkLst>
    <p188:txBody>
      <a:bodyPr/>
      <a:lstStyle/>
      <a:p>
        <a:r>
          <a:rPr lang="en-US"/>
          <a:t>May replace the next slide with this. Let me know your thoughts.</a:t>
        </a:r>
      </a:p>
    </p188:txBody>
  </p188:cm>
  <p188:cm id="{E0A8B8B6-52D3-4E49-A13F-99995799959C}" authorId="{C4072504-251D-636E-4E3F-C67CD2523202}" status="resolved" created="2026-04-03T17:52:04.526" complete="100000">
    <pc:sldMkLst xmlns:pc="http://schemas.microsoft.com/office/powerpoint/2013/main/command">
      <pc:docMk/>
      <pc:sldMk cId="728847987" sldId="2147471530"/>
    </pc:sldMkLst>
    <p188:txBody>
      <a:bodyPr/>
      <a:lstStyle/>
      <a:p>
        <a:r>
          <a:rPr lang="en-US"/>
          <a:t>Okay, I like the slide, but I wonder if the use of commercial is a bit repetitive and not precise. 
Let me stew on this and lets talk</a:t>
        </a:r>
      </a:p>
    </p188:txBody>
    <p188:extLst>
      <p:ext xmlns:p="http://schemas.openxmlformats.org/presentationml/2006/main" uri="{57CB4572-C831-44C2-8A1C-0ADB6CCDFE69}">
        <p223:reactions xmlns:p223="http://schemas.microsoft.com/office/powerpoint/2022/03/main">
          <p223:rxn type="👍">
            <p223:instance time="2026-04-03T19:23:37.875" authorId="{5BA7EF2E-9907-5844-13F6-66D8829D0BC3}"/>
          </p223:rxn>
        </p223:reactions>
      </p:ext>
    </p188:extLst>
  </p188:cm>
  <p188:cm id="{6D2C2CD1-1A58-4543-BE2C-BC3EB1FEA169}" authorId="{C0BC2B49-5676-DFDF-B655-758086835BAD}" status="resolved" created="2026-04-07T17:38:41.789" complete="100000">
    <ac:deMkLst xmlns:ac="http://schemas.microsoft.com/office/drawing/2013/main/command">
      <pc:docMk xmlns:pc="http://schemas.microsoft.com/office/powerpoint/2013/main/command"/>
      <pc:sldMk xmlns:pc="http://schemas.microsoft.com/office/powerpoint/2013/main/command" cId="728847987" sldId="2147471530"/>
      <ac:spMk id="43" creationId="{F20642C0-B272-1881-5F65-42FCD3A7795D}"/>
    </ac:deMkLst>
    <p188:replyLst>
      <p188:reply id="{3922F9DB-5E6D-4F2B-B354-7B7D0B3F559A}" authorId="{C4072504-251D-636E-4E3F-C67CD2523202}" created="2026-04-08T21:27:09.232">
        <p188:txBody>
          <a:bodyPr/>
          <a:lstStyle/>
          <a:p>
            <a:r>
              <a:rPr lang="en-US"/>
              <a:t>All I can think of</a:t>
            </a:r>
          </a:p>
        </p188:txBody>
      </p188:reply>
      <p188:reply id="{990E5164-E646-4E1A-B81A-D750E9C0C728}" authorId="{A5D75A7B-A977-A6B4-06FD-A91FC9DF5817}" created="2026-04-08T22:31:16.947">
        <p188:txBody>
          <a:bodyPr/>
          <a:lstStyle/>
          <a:p>
            <a:r>
              <a:rPr lang="en-US"/>
              <a:t>Same</a:t>
            </a:r>
          </a:p>
        </p188:txBody>
      </p188:reply>
    </p188:replyLst>
    <p188:txBody>
      <a:bodyPr/>
      <a:lstStyle/>
      <a:p>
        <a:r>
          <a:rPr lang="en-US"/>
          <a:t>More implementers to include?</a:t>
        </a:r>
      </a:p>
    </p188:txBody>
  </p188:cm>
  <p188:cm id="{7848B3FE-C311-419F-9B70-8669C465E404}" authorId="{679C446D-9FE0-9AD9-0F38-4E5AD59B2337}" created="2026-04-17T16:55:32.549">
    <ac:txMkLst xmlns:ac="http://schemas.microsoft.com/office/drawing/2013/main/command">
      <pc:docMk xmlns:pc="http://schemas.microsoft.com/office/powerpoint/2013/main/command"/>
      <pc:sldMk xmlns:pc="http://schemas.microsoft.com/office/powerpoint/2013/main/command" cId="728847987" sldId="2147471530"/>
      <ac:spMk id="43" creationId="{F20642C0-B272-1881-5F65-42FCD3A7795D}"/>
      <ac:txMk cp="24">
        <ac:context len="25" hash="2156915090"/>
      </ac:txMk>
    </ac:txMkLst>
    <p188:pos x="3106615" y="791307"/>
    <p188:replyLst>
      <p188:reply id="{0FA71950-7FC9-4C1F-8C6D-0578BB5278CA}" authorId="{5BA7EF2E-9907-5844-13F6-66D8829D0BC3}" created="2026-04-21T16:55:59.656">
        <p188:txBody>
          <a:bodyPr/>
          <a:lstStyle/>
          <a:p>
            <a:r>
              <a:rPr lang="en-US"/>
              <a:t>Going to replace the word implementer with “Team”. I believe it I a good reminder to show TAs that there may be different companies involved depending on the project and that it could be confusing when you see different email addresses.</a:t>
            </a:r>
          </a:p>
        </p188:txBody>
      </p188:reply>
    </p188:replyLst>
    <p188:txBody>
      <a:bodyPr/>
      <a:lstStyle/>
      <a:p>
        <a:r>
          <a:rPr lang="en-US"/>
          <a:t>Given we are trying to represent as one WSB team, we don’t need to show the company logos for the implementers. Instead we should show the contact info for each of the WSB channels or point out the contact info available in the packet or on the vendor portal with a QR code to it? 
Re-commissioning is usually ReCx and not RxCx. Cascade Energy does ReCx too. Cascade Energy does Listed Incentives Industrial/Ag too. Cascade Energy does whole building NCMR too for MA. </a:t>
        </a:r>
      </a:p>
    </p188:txBody>
  </p188:cm>
</p188:cmLst>
</file>

<file path=ppt/comments/modernComment_7FFFD0AB_960D49E6.xml><?xml version="1.0" encoding="utf-8"?>
<p188:cmLst xmlns:a="http://schemas.openxmlformats.org/drawingml/2006/main" xmlns:r="http://schemas.openxmlformats.org/officeDocument/2006/relationships" xmlns:p188="http://schemas.microsoft.com/office/powerpoint/2018/8/main">
  <p188:cm id="{5F37F44B-553D-464A-B1AD-35223332DD45}" authorId="{679C446D-9FE0-9AD9-0F38-4E5AD59B2337}" status="resolved" created="2026-04-17T16:56:51.439" complete="100000">
    <ac:txMkLst xmlns:ac="http://schemas.microsoft.com/office/drawing/2013/main/command">
      <pc:docMk xmlns:pc="http://schemas.microsoft.com/office/powerpoint/2013/main/command"/>
      <pc:sldMk xmlns:pc="http://schemas.microsoft.com/office/powerpoint/2013/main/command" cId="2517453286" sldId="2147471531"/>
      <ac:spMk id="3" creationId="{61E3D648-D2A0-7240-FB1C-7F064D65D3A2}"/>
      <ac:txMk cp="39" len="7">
        <ac:context len="89" hash="1720327654"/>
      </ac:txMk>
    </ac:txMkLst>
    <p188:pos x="11996615" y="312615"/>
    <p188:txBody>
      <a:bodyPr/>
      <a:lstStyle/>
      <a:p>
        <a:r>
          <a:rPr lang="en-US"/>
          <a:t>you don't have this type of title slide when you change from Express to the other channels. remove this slide?</a:t>
        </a:r>
      </a:p>
    </p188:txBody>
  </p188:cm>
</p188:cmLst>
</file>

<file path=ppt/comments/modernComment_7FFFD0AC_B4334723.xml><?xml version="1.0" encoding="utf-8"?>
<p188:cmLst xmlns:a="http://schemas.openxmlformats.org/drawingml/2006/main" xmlns:r="http://schemas.openxmlformats.org/officeDocument/2006/relationships" xmlns:p188="http://schemas.microsoft.com/office/powerpoint/2018/8/main">
  <p188:cm id="{BBFA4F96-22A0-40FA-837E-F54245F748EC}" authorId="{F66BAB4D-5FE3-28F9-F17C-896BC8089A42}" status="resolved" created="2026-04-03T18:37:11.803" complete="100000">
    <pc:sldMkLst xmlns:pc="http://schemas.microsoft.com/office/powerpoint/2013/main/command">
      <pc:docMk/>
      <pc:sldMk cId="3023259427" sldId="2147471532"/>
    </pc:sldMkLst>
    <p188:txBody>
      <a:bodyPr/>
      <a:lstStyle/>
      <a:p>
        <a:r>
          <a:rPr lang="en-US"/>
          <a:t>Let’s add this in to see if anyone wants to join</a:t>
        </a:r>
      </a:p>
    </p188:txBody>
  </p188:cm>
</p188:cmLst>
</file>

<file path=ppt/comments/modernComment_7FFFD0B3_FAE15D12.xml><?xml version="1.0" encoding="utf-8"?>
<p188:cmLst xmlns:a="http://schemas.openxmlformats.org/drawingml/2006/main" xmlns:r="http://schemas.openxmlformats.org/officeDocument/2006/relationships" xmlns:p188="http://schemas.microsoft.com/office/powerpoint/2018/8/main">
  <p188:cm id="{80DBC165-8C24-4C88-9B48-91CB8CC42447}" authorId="{C0BC2B49-5676-DFDF-B655-758086835BAD}" status="resolved" created="2026-04-06T23:48:52.324" complete="100000">
    <pc:sldMkLst xmlns:pc="http://schemas.microsoft.com/office/powerpoint/2013/main/command">
      <pc:docMk/>
      <pc:sldMk cId="4209073426" sldId="2147471539"/>
    </pc:sldMkLst>
    <p188:replyLst>
      <p188:reply id="{6E57E733-F207-4443-AEC7-D8DDFD33477B}" authorId="{C0BC2B49-5676-DFDF-B655-758086835BAD}" created="2026-04-07T17:16:08.725">
        <p188:txBody>
          <a:bodyPr/>
          <a:lstStyle/>
          <a:p>
            <a:r>
              <a:rPr lang="en-US"/>
              <a:t>Should this slide have a title?</a:t>
            </a:r>
          </a:p>
        </p188:txBody>
      </p188:reply>
      <p188:reply id="{F1FE33FE-89DD-41DD-8051-E3E42234BF3A}" authorId="{7D7523DE-BC04-59DA-0AD0-AEA2E462589A}" created="2026-04-08T16:41:40.321">
        <p188:txBody>
          <a:bodyPr/>
          <a:lstStyle/>
          <a:p>
            <a:r>
              <a:rPr lang="en-US"/>
              <a:t>nope this is good as is!</a:t>
            </a:r>
          </a:p>
        </p188:txBody>
      </p188:reply>
    </p188:replyLst>
    <p188:txBody>
      <a:bodyPr/>
      <a:lstStyle/>
      <a:p>
        <a:r>
          <a:rPr lang="en-US"/>
          <a:t>Recreated this table with brand fonts/colors</a:t>
        </a:r>
      </a:p>
    </p188:txBody>
  </p188:cm>
  <p188:cm id="{72D5434C-AFF2-4F07-8DAA-3930C9384264}" authorId="{679C446D-9FE0-9AD9-0F38-4E5AD59B2337}" status="resolved" created="2026-04-17T17:00:04.060" complete="100000">
    <pc:sldMkLst xmlns:pc="http://schemas.microsoft.com/office/powerpoint/2013/main/command">
      <pc:docMk/>
      <pc:sldMk cId="4209073426" sldId="2147471539"/>
    </pc:sldMkLst>
    <p188:txBody>
      <a:bodyPr/>
      <a:lstStyle/>
      <a:p>
        <a:r>
          <a:rPr lang="en-US"/>
          <a:t>the effective date is wrong on this slide for UT. Please double check all incentive tables in the deck to be sure they are for UT. Also, the words “current” will be confusing since the changes are already effective. </a:t>
        </a:r>
      </a:p>
    </p188:txBody>
  </p188:cm>
  <p188:cm id="{D3B1A421-12A5-494F-8613-FE97923D3DA2}" authorId="{5BA7EF2E-9907-5844-13F6-66D8829D0BC3}" created="2026-04-17T19:08:53.129">
    <pc:sldMkLst xmlns:pc="http://schemas.microsoft.com/office/powerpoint/2013/main/command">
      <pc:docMk/>
      <pc:sldMk cId="4209073426" sldId="2147471539"/>
    </pc:sldMkLst>
    <p188:txBody>
      <a:bodyPr/>
      <a:lstStyle/>
      <a:p>
        <a:r>
          <a:rPr lang="en-US"/>
          <a:t>[@Molly Roth] Update table</a:t>
        </a:r>
      </a:p>
    </p188:txBody>
  </p188:cm>
</p188:cmLst>
</file>

<file path=ppt/comments/modernComment_7FFFD0B4_F5E7A7F7.xml><?xml version="1.0" encoding="utf-8"?>
<p188:cmLst xmlns:a="http://schemas.openxmlformats.org/drawingml/2006/main" xmlns:r="http://schemas.openxmlformats.org/officeDocument/2006/relationships" xmlns:p188="http://schemas.microsoft.com/office/powerpoint/2018/8/main">
  <p188:cm id="{BA23BEF8-E92E-460C-AA10-0585B5C8CCA4}" authorId="{C0BC2B49-5676-DFDF-B655-758086835BAD}" status="resolved" created="2026-04-06T23:50:02.195" complete="100000">
    <ac:deMkLst xmlns:ac="http://schemas.microsoft.com/office/drawing/2013/main/command">
      <pc:docMk xmlns:pc="http://schemas.microsoft.com/office/powerpoint/2013/main/command"/>
      <pc:sldMk xmlns:pc="http://schemas.microsoft.com/office/powerpoint/2013/main/command" cId="4125599735" sldId="2147471540"/>
      <ac:picMk id="5" creationId="{2CFC3647-2D79-C6C9-38B6-843617AF9385}"/>
    </ac:deMkLst>
    <p188:txBody>
      <a:bodyPr/>
      <a:lstStyle/>
      <a:p>
        <a:r>
          <a:rPr lang="en-US"/>
          <a:t>Recreated this table with brand fonts/colors</a:t>
        </a:r>
      </a:p>
    </p188:txBody>
    <p188:extLst>
      <p:ext xmlns:p="http://schemas.openxmlformats.org/presentationml/2006/main" uri="{57CB4572-C831-44C2-8A1C-0ADB6CCDFE69}">
        <p223:reactions xmlns:p223="http://schemas.microsoft.com/office/powerpoint/2022/03/main">
          <p223:rxn type="👍">
            <p223:instance time="2026-04-08T16:41:04.478" authorId="{7D7523DE-BC04-59DA-0AD0-AEA2E462589A}"/>
          </p223:rxn>
        </p223:reactions>
      </p:ext>
    </p188:extLst>
  </p188:cm>
</p188:cmLst>
</file>

<file path=ppt/comments/modernComment_7FFFD0B6_7F0C0D1B.xml><?xml version="1.0" encoding="utf-8"?>
<p188:cmLst xmlns:a="http://schemas.openxmlformats.org/drawingml/2006/main" xmlns:r="http://schemas.openxmlformats.org/officeDocument/2006/relationships" xmlns:p188="http://schemas.microsoft.com/office/powerpoint/2018/8/main">
  <p188:cm id="{8E24829B-7A3D-470B-BAB7-3E1637A53D42}" authorId="{679C446D-9FE0-9AD9-0F38-4E5AD59B2337}" status="resolved" created="2026-04-17T17:03:59.043" complete="100000">
    <ac:deMkLst xmlns:ac="http://schemas.microsoft.com/office/drawing/2013/main/command">
      <pc:docMk xmlns:pc="http://schemas.microsoft.com/office/powerpoint/2013/main/command"/>
      <pc:sldMk xmlns:pc="http://schemas.microsoft.com/office/powerpoint/2013/main/command" cId="0" sldId="266"/>
      <ac:graphicFrameMk id="5" creationId="{4BCE3AA4-D89F-EFF5-4E2A-DA89D2E4465C}"/>
    </ac:deMkLst>
    <p188:txBody>
      <a:bodyPr/>
      <a:lstStyle/>
      <a:p>
        <a:r>
          <a:rPr lang="en-US"/>
          <a:t>you already launched the vendor promotions, right? Do you want to present on them? or list where trade allies can find the info that has been shared already?</a:t>
        </a:r>
      </a:p>
    </p188:txBody>
  </p188:cm>
  <p188:cm id="{3F2F5F9C-8E8F-4DD8-9FE0-C0E981D94516}" authorId="{5BA7EF2E-9907-5844-13F6-66D8829D0BC3}" status="resolved" created="2026-04-17T19:04:41.699" complete="100000">
    <pc:sldMkLst xmlns:pc="http://schemas.microsoft.com/office/powerpoint/2013/main/command">
      <pc:docMk/>
      <pc:sldMk cId="0" sldId="266"/>
    </pc:sldMkLst>
    <p188:txBody>
      <a:bodyPr/>
      <a:lstStyle/>
      <a:p>
        <a:r>
          <a:rPr lang="en-US"/>
          <a:t>[@Molly Roth] Add slide with TA Promos for UT</a:t>
        </a:r>
      </a:p>
    </p188:txBody>
  </p188:cm>
</p188:cmLst>
</file>

<file path=ppt/comments/modernComment_7FFFD0B8_8241D79E.xml><?xml version="1.0" encoding="utf-8"?>
<p188:cmLst xmlns:a="http://schemas.openxmlformats.org/drawingml/2006/main" xmlns:r="http://schemas.openxmlformats.org/officeDocument/2006/relationships" xmlns:p188="http://schemas.microsoft.com/office/powerpoint/2018/8/main">
  <p188:cm id="{E2CE7551-8DAE-4CBD-9740-23742C199DE5}" authorId="{C0BC2B49-5676-DFDF-B655-758086835BAD}" status="resolved" created="2026-04-09T17:18:15.497">
    <pc:sldMkLst xmlns:pc="http://schemas.microsoft.com/office/powerpoint/2013/main/command">
      <pc:docMk/>
      <pc:sldMk cId="1795019351" sldId="904"/>
    </pc:sldMkLst>
    <p188:replyLst>
      <p188:reply id="{B050F068-58EB-453A-8BFA-B0AAFE7C789D}" authorId="{7D7523DE-BC04-59DA-0AD0-AEA2E462589A}" created="2026-04-09T17:36:49.794">
        <p188:txBody>
          <a:bodyPr/>
          <a:lstStyle/>
          <a:p>
            <a:r>
              <a:rPr lang="en-US"/>
              <a:t>we can have this just say "homes"</a:t>
            </a:r>
          </a:p>
        </p188:txBody>
      </p188:reply>
      <p188:reply id="{3CD17936-91D8-4AF7-9DFA-33DB86F0841E}" authorId="{7D7523DE-BC04-59DA-0AD0-AEA2E462589A}" created="2026-04-09T17:37:10.966">
        <p188:txBody>
          <a:bodyPr/>
          <a:lstStyle/>
          <a:p>
            <a:r>
              <a:rPr lang="en-US"/>
              <a:t>excuse me!! just say Business</a:t>
            </a:r>
          </a:p>
        </p188:txBody>
        <p188:extLst>
          <p:ext xmlns:p="http://schemas.openxmlformats.org/presentationml/2006/main" uri="{57CB4572-C831-44C2-8A1C-0ADB6CCDFE69}">
            <p223:reactions xmlns:p223="http://schemas.microsoft.com/office/powerpoint/2022/03/main">
              <p223:rxn type="👍">
                <p223:instance time="2026-04-09T17:41:11.781" authorId="{C0BC2B49-5676-DFDF-B655-758086835BAD}"/>
              </p223:rxn>
            </p223:reactions>
          </p:ext>
        </p188:extLst>
      </p188:reply>
      <p188:reply id="{5A9EE2F0-E16C-4176-B1A8-B2D50D5DA32A}" authorId="{C0BC2B49-5676-DFDF-B655-758086835BAD}" created="2026-04-09T17:41:31.587">
        <p188:txBody>
          <a:bodyPr/>
          <a:lstStyle/>
          <a:p>
            <a:r>
              <a:rPr lang="en-US"/>
              <a:t>[@Molly Roth] Done!</a:t>
            </a:r>
          </a:p>
        </p188:txBody>
      </p188:reply>
      <p188:reply id="{1071EC2A-A2DC-404E-B8E0-0A1E82EEB2AD}" authorId="{679C446D-9FE0-9AD9-0F38-4E5AD59B2337}" created="2026-04-17T16:53:40.675">
        <p188:txBody>
          <a:bodyPr/>
          <a:lstStyle/>
          <a:p>
            <a:r>
              <a:rPr lang="en-US"/>
              <a:t>What I see in the deck is all Wattsmart Business, so recommend saying Wattsmart Business. </a:t>
            </a:r>
          </a:p>
        </p188:txBody>
      </p188:reply>
    </p188:replyLst>
    <p188:txBody>
      <a:bodyPr/>
      <a:lstStyle/>
      <a:p>
        <a:r>
          <a:rPr lang="en-US"/>
          <a:t>Should this say homes and business or Wattmsart Business program instead?</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5" Type="http://schemas.openxmlformats.org/officeDocument/2006/relationships/image" Target="../media/image19.svg"/><Relationship Id="rId4" Type="http://schemas.openxmlformats.org/officeDocument/2006/relationships/image" Target="../media/image18.svg"/></Relationships>
</file>

<file path=ppt/diagrams/_rels/data1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image" Target="../media/image73.svg"/></Relationships>
</file>

<file path=ppt/diagrams/_rels/data3.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image" Target="../media/image50.svg"/></Relationships>
</file>

<file path=ppt/diagrams/_rels/data4.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image" Target="../media/image50.svg"/></Relationships>
</file>

<file path=ppt/diagrams/_rels/data5.xml.rels><?xml version="1.0" encoding="UTF-8" standalone="yes"?>
<Relationships xmlns="http://schemas.openxmlformats.org/package/2006/relationships"><Relationship Id="rId2" Type="http://schemas.openxmlformats.org/officeDocument/2006/relationships/image" Target="../media/image53.svg"/><Relationship Id="rId1" Type="http://schemas.openxmlformats.org/officeDocument/2006/relationships/image" Target="../media/image50.svg"/></Relationships>
</file>

<file path=ppt/diagrams/_rels/data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ata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 Id="rId4" Type="http://schemas.openxmlformats.org/officeDocument/2006/relationships/image" Target="../media/image68.svg"/></Relationships>
</file>

<file path=ppt/diagrams/_rels/data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2.svg"/><Relationship Id="rId1" Type="http://schemas.openxmlformats.org/officeDocument/2006/relationships/image" Target="../media/image69.svg"/></Relationships>
</file>

<file path=ppt/diagrams/_rels/data9.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5" Type="http://schemas.openxmlformats.org/officeDocument/2006/relationships/image" Target="../media/image19.svg"/><Relationship Id="rId4" Type="http://schemas.openxmlformats.org/officeDocument/2006/relationships/image" Target="../media/image1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image" Target="../media/image7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image" Target="../media/image50.svg"/></Relationships>
</file>

<file path=ppt/diagrams/_rels/drawing4.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2" Type="http://schemas.openxmlformats.org/officeDocument/2006/relationships/image" Target="../media/image53.svg"/><Relationship Id="rId1" Type="http://schemas.openxmlformats.org/officeDocument/2006/relationships/image" Target="../media/image5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 Id="rId4" Type="http://schemas.openxmlformats.org/officeDocument/2006/relationships/image" Target="../media/image6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2.svg"/><Relationship Id="rId1" Type="http://schemas.openxmlformats.org/officeDocument/2006/relationships/image" Target="../media/image69.svg"/></Relationships>
</file>

<file path=ppt/diagrams/_rels/drawing9.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835780-E289-45F1-AD56-6E81A5AF2E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3E7200-6B5B-415E-8E56-028356BD7D72}">
      <dgm:prSet/>
      <dgm:spPr/>
      <dgm:t>
        <a:bodyPr/>
        <a:lstStyle/>
        <a:p>
          <a:pPr>
            <a:lnSpc>
              <a:spcPct val="100000"/>
            </a:lnSpc>
          </a:pPr>
          <a:r>
            <a:rPr lang="en-US" b="0" i="0">
              <a:solidFill>
                <a:schemeClr val="tx1"/>
              </a:solidFill>
              <a:latin typeface="Gill Sans Nova Light" panose="020B0302020104020203" pitchFamily="34" charset="0"/>
            </a:rPr>
            <a:t>Express: A Path Towards Simplicity</a:t>
          </a:r>
        </a:p>
      </dgm:t>
    </dgm:pt>
    <dgm:pt modelId="{91E872EE-B7BF-49CF-87A7-A03E93EA0BFA}" type="parTrans" cxnId="{E912BA74-85E3-4450-B85A-68CE835D5BC6}">
      <dgm:prSet/>
      <dgm:spPr/>
      <dgm:t>
        <a:bodyPr/>
        <a:lstStyle/>
        <a:p>
          <a:endParaRPr lang="en-US" b="0" i="0">
            <a:latin typeface="Gill Sans Nova Light" panose="020B0302020104020203" pitchFamily="34" charset="0"/>
          </a:endParaRPr>
        </a:p>
      </dgm:t>
    </dgm:pt>
    <dgm:pt modelId="{B5F39D9C-D3B7-4E47-ACDA-6B3893D412AD}" type="sibTrans" cxnId="{E912BA74-85E3-4450-B85A-68CE835D5BC6}">
      <dgm:prSet/>
      <dgm:spPr/>
      <dgm:t>
        <a:bodyPr/>
        <a:lstStyle/>
        <a:p>
          <a:endParaRPr lang="en-US" b="0" i="0">
            <a:latin typeface="Gill Sans Nova Light" panose="020B0302020104020203" pitchFamily="34" charset="0"/>
          </a:endParaRPr>
        </a:p>
      </dgm:t>
    </dgm:pt>
    <dgm:pt modelId="{AB169D8A-215C-4C4B-8E48-399671A535B3}">
      <dgm:prSet/>
      <dgm:spPr/>
      <dgm:t>
        <a:bodyPr/>
        <a:lstStyle/>
        <a:p>
          <a:pPr>
            <a:lnSpc>
              <a:spcPct val="100000"/>
            </a:lnSpc>
          </a:pPr>
          <a:r>
            <a:rPr lang="en-US" b="0" i="0">
              <a:solidFill>
                <a:schemeClr val="tx1"/>
              </a:solidFill>
              <a:latin typeface="Gill Sans Nova Light" panose="020B0302020104020203" pitchFamily="34" charset="0"/>
            </a:rPr>
            <a:t>SMBE (Small Medium Business Express)</a:t>
          </a:r>
        </a:p>
      </dgm:t>
    </dgm:pt>
    <dgm:pt modelId="{1571EBB9-80F8-406D-9A0C-6E07A29D0107}" type="parTrans" cxnId="{D53EFC82-8461-482A-BC72-D738EE238436}">
      <dgm:prSet/>
      <dgm:spPr/>
      <dgm:t>
        <a:bodyPr/>
        <a:lstStyle/>
        <a:p>
          <a:endParaRPr lang="en-US" b="0" i="0">
            <a:latin typeface="Gill Sans Nova Light" panose="020B0302020104020203" pitchFamily="34" charset="0"/>
          </a:endParaRPr>
        </a:p>
      </dgm:t>
    </dgm:pt>
    <dgm:pt modelId="{AAE79E87-41CF-44B0-AFD5-D9ED94337E26}" type="sibTrans" cxnId="{D53EFC82-8461-482A-BC72-D738EE238436}">
      <dgm:prSet/>
      <dgm:spPr/>
      <dgm:t>
        <a:bodyPr/>
        <a:lstStyle/>
        <a:p>
          <a:endParaRPr lang="en-US" b="0" i="0">
            <a:latin typeface="Gill Sans Nova Light" panose="020B0302020104020203" pitchFamily="34" charset="0"/>
          </a:endParaRPr>
        </a:p>
      </dgm:t>
    </dgm:pt>
    <dgm:pt modelId="{4F59F92E-3AD7-451E-90D1-307BCF7A68F3}">
      <dgm:prSet/>
      <dgm:spPr/>
      <dgm:t>
        <a:bodyPr/>
        <a:lstStyle/>
        <a:p>
          <a:pPr>
            <a:lnSpc>
              <a:spcPct val="100000"/>
            </a:lnSpc>
          </a:pPr>
          <a:r>
            <a:rPr lang="en-US" b="0" i="0">
              <a:solidFill>
                <a:schemeClr val="tx1"/>
              </a:solidFill>
              <a:latin typeface="Gill Sans Nova Light" panose="020B0302020104020203" pitchFamily="34" charset="0"/>
            </a:rPr>
            <a:t>Typical (Calculated) Path</a:t>
          </a:r>
        </a:p>
      </dgm:t>
    </dgm:pt>
    <dgm:pt modelId="{08C8A056-0BE9-43C3-944D-BB8976449B73}" type="parTrans" cxnId="{84F41A5B-D28D-4B77-B830-4D1F321F4687}">
      <dgm:prSet/>
      <dgm:spPr/>
      <dgm:t>
        <a:bodyPr/>
        <a:lstStyle/>
        <a:p>
          <a:endParaRPr lang="en-US" b="0" i="0">
            <a:latin typeface="Gill Sans Nova Light" panose="020B0302020104020203" pitchFamily="34" charset="0"/>
          </a:endParaRPr>
        </a:p>
      </dgm:t>
    </dgm:pt>
    <dgm:pt modelId="{02D1B581-E43A-49A1-A26D-29ECB2135D8F}" type="sibTrans" cxnId="{84F41A5B-D28D-4B77-B830-4D1F321F4687}">
      <dgm:prSet/>
      <dgm:spPr/>
      <dgm:t>
        <a:bodyPr/>
        <a:lstStyle/>
        <a:p>
          <a:endParaRPr lang="en-US" b="0" i="0">
            <a:latin typeface="Gill Sans Nova Light" panose="020B0302020104020203" pitchFamily="34" charset="0"/>
          </a:endParaRPr>
        </a:p>
      </dgm:t>
    </dgm:pt>
    <dgm:pt modelId="{0A5A2C3D-E6FC-49BF-A66D-9AD23159B5A0}">
      <dgm:prSet/>
      <dgm:spPr/>
      <dgm:t>
        <a:bodyPr/>
        <a:lstStyle/>
        <a:p>
          <a:pPr>
            <a:lnSpc>
              <a:spcPct val="100000"/>
            </a:lnSpc>
          </a:pPr>
          <a:r>
            <a:rPr lang="en-US" b="0" i="0">
              <a:solidFill>
                <a:schemeClr val="tx1"/>
              </a:solidFill>
              <a:latin typeface="Gill Sans Nova Light" panose="020B0302020104020203" pitchFamily="34" charset="0"/>
            </a:rPr>
            <a:t>HVAC and Mechanical</a:t>
          </a:r>
        </a:p>
      </dgm:t>
    </dgm:pt>
    <dgm:pt modelId="{702C5E7D-9F10-4891-AA20-1663DA2F8A10}" type="parTrans" cxnId="{28F61EBB-A383-40E7-B85F-B5B35EA520C5}">
      <dgm:prSet/>
      <dgm:spPr/>
      <dgm:t>
        <a:bodyPr/>
        <a:lstStyle/>
        <a:p>
          <a:endParaRPr lang="en-US" b="0" i="0">
            <a:latin typeface="Gill Sans Nova Light" panose="020B0302020104020203" pitchFamily="34" charset="0"/>
          </a:endParaRPr>
        </a:p>
      </dgm:t>
    </dgm:pt>
    <dgm:pt modelId="{A58E1C8D-1382-4E47-AC9F-A19B1D3E1D51}" type="sibTrans" cxnId="{28F61EBB-A383-40E7-B85F-B5B35EA520C5}">
      <dgm:prSet/>
      <dgm:spPr/>
      <dgm:t>
        <a:bodyPr/>
        <a:lstStyle/>
        <a:p>
          <a:endParaRPr lang="en-US" b="0" i="0">
            <a:latin typeface="Gill Sans Nova Light" panose="020B0302020104020203" pitchFamily="34" charset="0"/>
          </a:endParaRPr>
        </a:p>
      </dgm:t>
    </dgm:pt>
    <dgm:pt modelId="{0A439A72-8E3C-4F74-8CC0-50E6387D3A0F}">
      <dgm:prSet/>
      <dgm:spPr/>
      <dgm:t>
        <a:bodyPr/>
        <a:lstStyle/>
        <a:p>
          <a:pPr>
            <a:lnSpc>
              <a:spcPct val="100000"/>
            </a:lnSpc>
          </a:pPr>
          <a:r>
            <a:rPr lang="en-US" b="0" i="0" err="1">
              <a:solidFill>
                <a:schemeClr val="tx1"/>
              </a:solidFill>
              <a:latin typeface="Gill Sans Nova Light" panose="020B0302020104020203" pitchFamily="34" charset="0"/>
            </a:rPr>
            <a:t>Wattsmart</a:t>
          </a:r>
          <a:r>
            <a:rPr lang="en-US" b="0" i="0">
              <a:solidFill>
                <a:schemeClr val="tx1"/>
              </a:solidFill>
              <a:latin typeface="Gill Sans Nova Light" panose="020B0302020104020203" pitchFamily="34" charset="0"/>
            </a:rPr>
            <a:t> Business Menu</a:t>
          </a:r>
        </a:p>
      </dgm:t>
    </dgm:pt>
    <dgm:pt modelId="{8D0E8C8B-D7C2-467C-BDDC-E75E5E6A4570}" type="sibTrans" cxnId="{599152BB-1B9A-4E7E-BC34-B5689FFC12D1}">
      <dgm:prSet/>
      <dgm:spPr/>
      <dgm:t>
        <a:bodyPr/>
        <a:lstStyle/>
        <a:p>
          <a:endParaRPr lang="en-US" b="0" i="0">
            <a:latin typeface="Gill Sans Nova Light" panose="020B0302020104020203" pitchFamily="34" charset="0"/>
          </a:endParaRPr>
        </a:p>
      </dgm:t>
    </dgm:pt>
    <dgm:pt modelId="{19A93205-9D70-41DA-8C4C-CBCB4B5F7B09}" type="parTrans" cxnId="{599152BB-1B9A-4E7E-BC34-B5689FFC12D1}">
      <dgm:prSet/>
      <dgm:spPr/>
      <dgm:t>
        <a:bodyPr/>
        <a:lstStyle/>
        <a:p>
          <a:endParaRPr lang="en-US" b="0" i="0">
            <a:latin typeface="Gill Sans Nova Light" panose="020B0302020104020203" pitchFamily="34" charset="0"/>
          </a:endParaRPr>
        </a:p>
      </dgm:t>
    </dgm:pt>
    <dgm:pt modelId="{78E6D46C-5B93-4FB0-82C3-90C04D5DB560}" type="pres">
      <dgm:prSet presAssocID="{E1835780-E289-45F1-AD56-6E81A5AF2EA2}" presName="root" presStyleCnt="0">
        <dgm:presLayoutVars>
          <dgm:dir/>
          <dgm:resizeHandles val="exact"/>
        </dgm:presLayoutVars>
      </dgm:prSet>
      <dgm:spPr/>
    </dgm:pt>
    <dgm:pt modelId="{3EAC971E-1CA3-4BEA-8AF4-D294FDB86798}" type="pres">
      <dgm:prSet presAssocID="{0A439A72-8E3C-4F74-8CC0-50E6387D3A0F}" presName="compNode" presStyleCnt="0"/>
      <dgm:spPr/>
    </dgm:pt>
    <dgm:pt modelId="{76E73CE6-BB8F-4340-8672-0AD2A5BC7241}" type="pres">
      <dgm:prSet presAssocID="{0A439A72-8E3C-4F74-8CC0-50E6387D3A0F}" presName="bgRect" presStyleLbl="bgShp" presStyleIdx="0" presStyleCnt="5"/>
      <dgm:spPr>
        <a:solidFill>
          <a:schemeClr val="bg2">
            <a:lumMod val="40000"/>
            <a:lumOff val="60000"/>
          </a:schemeClr>
        </a:solidFill>
      </dgm:spPr>
    </dgm:pt>
    <dgm:pt modelId="{798F2D81-0C7B-42C1-B0FF-2B552D4C2417}" type="pres">
      <dgm:prSet presAssocID="{0A439A72-8E3C-4F74-8CC0-50E6387D3A0F}" presName="iconRect" presStyleLbl="node1" presStyleIdx="0" presStyleCnt="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E4CEFBC5-30E8-4C0B-8D51-FC6AB53132A0}" type="pres">
      <dgm:prSet presAssocID="{0A439A72-8E3C-4F74-8CC0-50E6387D3A0F}" presName="spaceRect" presStyleCnt="0"/>
      <dgm:spPr/>
    </dgm:pt>
    <dgm:pt modelId="{50C205FC-B4DA-4083-908A-B1DB8847C835}" type="pres">
      <dgm:prSet presAssocID="{0A439A72-8E3C-4F74-8CC0-50E6387D3A0F}" presName="parTx" presStyleLbl="revTx" presStyleIdx="0" presStyleCnt="5">
        <dgm:presLayoutVars>
          <dgm:chMax val="0"/>
          <dgm:chPref val="0"/>
        </dgm:presLayoutVars>
      </dgm:prSet>
      <dgm:spPr/>
    </dgm:pt>
    <dgm:pt modelId="{DFDEC69A-42C0-400E-8C85-EB6D23273910}" type="pres">
      <dgm:prSet presAssocID="{8D0E8C8B-D7C2-467C-BDDC-E75E5E6A4570}" presName="sibTrans" presStyleCnt="0"/>
      <dgm:spPr/>
    </dgm:pt>
    <dgm:pt modelId="{295B09E8-690E-4E3B-8838-EAA8EE0303B0}" type="pres">
      <dgm:prSet presAssocID="{333E7200-6B5B-415E-8E56-028356BD7D72}" presName="compNode" presStyleCnt="0"/>
      <dgm:spPr/>
    </dgm:pt>
    <dgm:pt modelId="{E6C912A6-0E17-42BC-8213-7928AA13584F}" type="pres">
      <dgm:prSet presAssocID="{333E7200-6B5B-415E-8E56-028356BD7D72}" presName="bgRect" presStyleLbl="bgShp" presStyleIdx="1" presStyleCnt="5"/>
      <dgm:spPr>
        <a:solidFill>
          <a:schemeClr val="bg2">
            <a:lumMod val="40000"/>
            <a:lumOff val="60000"/>
          </a:schemeClr>
        </a:solidFill>
      </dgm:spPr>
    </dgm:pt>
    <dgm:pt modelId="{70851E62-8DC5-4800-B214-27E9C1471FE3}" type="pres">
      <dgm:prSet presAssocID="{333E7200-6B5B-415E-8E56-028356BD7D72}"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oute (Two Pins With A Path) with solid fill"/>
        </a:ext>
      </dgm:extLst>
    </dgm:pt>
    <dgm:pt modelId="{694A3F2B-55C8-4876-9C31-1592D69504CE}" type="pres">
      <dgm:prSet presAssocID="{333E7200-6B5B-415E-8E56-028356BD7D72}" presName="spaceRect" presStyleCnt="0"/>
      <dgm:spPr/>
    </dgm:pt>
    <dgm:pt modelId="{B25A08F1-B572-413F-9CDA-CE191141D170}" type="pres">
      <dgm:prSet presAssocID="{333E7200-6B5B-415E-8E56-028356BD7D72}" presName="parTx" presStyleLbl="revTx" presStyleIdx="1" presStyleCnt="5">
        <dgm:presLayoutVars>
          <dgm:chMax val="0"/>
          <dgm:chPref val="0"/>
        </dgm:presLayoutVars>
      </dgm:prSet>
      <dgm:spPr/>
    </dgm:pt>
    <dgm:pt modelId="{A88F812B-5193-44F4-8D93-DB392C070FE4}" type="pres">
      <dgm:prSet presAssocID="{B5F39D9C-D3B7-4E47-ACDA-6B3893D412AD}" presName="sibTrans" presStyleCnt="0"/>
      <dgm:spPr/>
    </dgm:pt>
    <dgm:pt modelId="{32D92F7D-2D87-41B6-BBF8-868026FCCC7C}" type="pres">
      <dgm:prSet presAssocID="{AB169D8A-215C-4C4B-8E48-399671A535B3}" presName="compNode" presStyleCnt="0"/>
      <dgm:spPr/>
    </dgm:pt>
    <dgm:pt modelId="{DDCC7C28-BE67-441C-9462-122BD6193A3F}" type="pres">
      <dgm:prSet presAssocID="{AB169D8A-215C-4C4B-8E48-399671A535B3}" presName="bgRect" presStyleLbl="bgShp" presStyleIdx="2" presStyleCnt="5"/>
      <dgm:spPr>
        <a:solidFill>
          <a:schemeClr val="bg2">
            <a:lumMod val="40000"/>
            <a:lumOff val="60000"/>
          </a:schemeClr>
        </a:solidFill>
      </dgm:spPr>
    </dgm:pt>
    <dgm:pt modelId="{3112DD21-80C9-48CB-9F79-A9243016D546}" type="pres">
      <dgm:prSet presAssocID="{AB169D8A-215C-4C4B-8E48-399671A535B3}"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tore with solid fill"/>
        </a:ext>
      </dgm:extLst>
    </dgm:pt>
    <dgm:pt modelId="{A9D532C3-A2BC-4F82-A23C-E95428237F83}" type="pres">
      <dgm:prSet presAssocID="{AB169D8A-215C-4C4B-8E48-399671A535B3}" presName="spaceRect" presStyleCnt="0"/>
      <dgm:spPr/>
    </dgm:pt>
    <dgm:pt modelId="{CD57DC02-8C8A-4BE3-AED4-62135EB7FEB1}" type="pres">
      <dgm:prSet presAssocID="{AB169D8A-215C-4C4B-8E48-399671A535B3}" presName="parTx" presStyleLbl="revTx" presStyleIdx="2" presStyleCnt="5">
        <dgm:presLayoutVars>
          <dgm:chMax val="0"/>
          <dgm:chPref val="0"/>
        </dgm:presLayoutVars>
      </dgm:prSet>
      <dgm:spPr/>
    </dgm:pt>
    <dgm:pt modelId="{272BAC98-F821-4D93-B734-2EE3F8B23B05}" type="pres">
      <dgm:prSet presAssocID="{AAE79E87-41CF-44B0-AFD5-D9ED94337E26}" presName="sibTrans" presStyleCnt="0"/>
      <dgm:spPr/>
    </dgm:pt>
    <dgm:pt modelId="{B8B97EAF-7F23-4D08-9D32-6D05C958D5C7}" type="pres">
      <dgm:prSet presAssocID="{4F59F92E-3AD7-451E-90D1-307BCF7A68F3}" presName="compNode" presStyleCnt="0"/>
      <dgm:spPr/>
    </dgm:pt>
    <dgm:pt modelId="{0C340318-7102-490E-ACB0-1D26D1D68384}" type="pres">
      <dgm:prSet presAssocID="{4F59F92E-3AD7-451E-90D1-307BCF7A68F3}" presName="bgRect" presStyleLbl="bgShp" presStyleIdx="3" presStyleCnt="5"/>
      <dgm:spPr>
        <a:solidFill>
          <a:schemeClr val="bg2">
            <a:lumMod val="40000"/>
            <a:lumOff val="60000"/>
          </a:schemeClr>
        </a:solidFill>
      </dgm:spPr>
    </dgm:pt>
    <dgm:pt modelId="{08950981-CF84-4D24-8F0B-3AB0980B9235}" type="pres">
      <dgm:prSet presAssocID="{4F59F92E-3AD7-451E-90D1-307BCF7A68F3}"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8A8AF080-6F9C-456E-B30D-14391DA3E447}" type="pres">
      <dgm:prSet presAssocID="{4F59F92E-3AD7-451E-90D1-307BCF7A68F3}" presName="spaceRect" presStyleCnt="0"/>
      <dgm:spPr/>
    </dgm:pt>
    <dgm:pt modelId="{393DE4A5-51F0-40AE-BB30-8E7FDB693178}" type="pres">
      <dgm:prSet presAssocID="{4F59F92E-3AD7-451E-90D1-307BCF7A68F3}" presName="parTx" presStyleLbl="revTx" presStyleIdx="3" presStyleCnt="5">
        <dgm:presLayoutVars>
          <dgm:chMax val="0"/>
          <dgm:chPref val="0"/>
        </dgm:presLayoutVars>
      </dgm:prSet>
      <dgm:spPr/>
    </dgm:pt>
    <dgm:pt modelId="{CD01B651-E1C5-4C19-8F34-B32F47B1514B}" type="pres">
      <dgm:prSet presAssocID="{02D1B581-E43A-49A1-A26D-29ECB2135D8F}" presName="sibTrans" presStyleCnt="0"/>
      <dgm:spPr/>
    </dgm:pt>
    <dgm:pt modelId="{FE269F1C-A4AF-4EEA-8524-D31D7AA8F796}" type="pres">
      <dgm:prSet presAssocID="{0A5A2C3D-E6FC-49BF-A66D-9AD23159B5A0}" presName="compNode" presStyleCnt="0"/>
      <dgm:spPr/>
    </dgm:pt>
    <dgm:pt modelId="{D8905EE6-3222-4B60-BD71-F72BC90A102F}" type="pres">
      <dgm:prSet presAssocID="{0A5A2C3D-E6FC-49BF-A66D-9AD23159B5A0}" presName="bgRect" presStyleLbl="bgShp" presStyleIdx="4" presStyleCnt="5"/>
      <dgm:spPr>
        <a:solidFill>
          <a:schemeClr val="bg2">
            <a:lumMod val="40000"/>
            <a:lumOff val="60000"/>
          </a:schemeClr>
        </a:solidFill>
      </dgm:spPr>
    </dgm:pt>
    <dgm:pt modelId="{7AEB7A30-1A7C-400A-B6DF-FE1FD6084CB1}" type="pres">
      <dgm:prSet presAssocID="{0A5A2C3D-E6FC-49BF-A66D-9AD23159B5A0}"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lectrician"/>
        </a:ext>
      </dgm:extLst>
    </dgm:pt>
    <dgm:pt modelId="{ED760351-D7C9-4387-892E-2236D467A8AF}" type="pres">
      <dgm:prSet presAssocID="{0A5A2C3D-E6FC-49BF-A66D-9AD23159B5A0}" presName="spaceRect" presStyleCnt="0"/>
      <dgm:spPr/>
    </dgm:pt>
    <dgm:pt modelId="{9D482B3E-9C8F-4FC6-9412-7E2827817B67}" type="pres">
      <dgm:prSet presAssocID="{0A5A2C3D-E6FC-49BF-A66D-9AD23159B5A0}" presName="parTx" presStyleLbl="revTx" presStyleIdx="4" presStyleCnt="5">
        <dgm:presLayoutVars>
          <dgm:chMax val="0"/>
          <dgm:chPref val="0"/>
        </dgm:presLayoutVars>
      </dgm:prSet>
      <dgm:spPr/>
    </dgm:pt>
  </dgm:ptLst>
  <dgm:cxnLst>
    <dgm:cxn modelId="{6127C62C-73EE-4572-B3D5-3FFEBF8033DF}" type="presOf" srcId="{AB169D8A-215C-4C4B-8E48-399671A535B3}" destId="{CD57DC02-8C8A-4BE3-AED4-62135EB7FEB1}" srcOrd="0" destOrd="0" presId="urn:microsoft.com/office/officeart/2018/2/layout/IconVerticalSolidList"/>
    <dgm:cxn modelId="{84F41A5B-D28D-4B77-B830-4D1F321F4687}" srcId="{E1835780-E289-45F1-AD56-6E81A5AF2EA2}" destId="{4F59F92E-3AD7-451E-90D1-307BCF7A68F3}" srcOrd="3" destOrd="0" parTransId="{08C8A056-0BE9-43C3-944D-BB8976449B73}" sibTransId="{02D1B581-E43A-49A1-A26D-29ECB2135D8F}"/>
    <dgm:cxn modelId="{3E05D243-0311-44F5-B736-4B894AE65D50}" type="presOf" srcId="{0A5A2C3D-E6FC-49BF-A66D-9AD23159B5A0}" destId="{9D482B3E-9C8F-4FC6-9412-7E2827817B67}" srcOrd="0" destOrd="0" presId="urn:microsoft.com/office/officeart/2018/2/layout/IconVerticalSolidList"/>
    <dgm:cxn modelId="{5EBBE34A-63A9-45AB-9F12-76C2946CB96E}" type="presOf" srcId="{0A439A72-8E3C-4F74-8CC0-50E6387D3A0F}" destId="{50C205FC-B4DA-4083-908A-B1DB8847C835}" srcOrd="0" destOrd="0" presId="urn:microsoft.com/office/officeart/2018/2/layout/IconVerticalSolidList"/>
    <dgm:cxn modelId="{A9EA886E-CA62-4C89-8285-4D8AA9E48468}" type="presOf" srcId="{4F59F92E-3AD7-451E-90D1-307BCF7A68F3}" destId="{393DE4A5-51F0-40AE-BB30-8E7FDB693178}" srcOrd="0" destOrd="0" presId="urn:microsoft.com/office/officeart/2018/2/layout/IconVerticalSolidList"/>
    <dgm:cxn modelId="{E912BA74-85E3-4450-B85A-68CE835D5BC6}" srcId="{E1835780-E289-45F1-AD56-6E81A5AF2EA2}" destId="{333E7200-6B5B-415E-8E56-028356BD7D72}" srcOrd="1" destOrd="0" parTransId="{91E872EE-B7BF-49CF-87A7-A03E93EA0BFA}" sibTransId="{B5F39D9C-D3B7-4E47-ACDA-6B3893D412AD}"/>
    <dgm:cxn modelId="{D53EFC82-8461-482A-BC72-D738EE238436}" srcId="{E1835780-E289-45F1-AD56-6E81A5AF2EA2}" destId="{AB169D8A-215C-4C4B-8E48-399671A535B3}" srcOrd="2" destOrd="0" parTransId="{1571EBB9-80F8-406D-9A0C-6E07A29D0107}" sibTransId="{AAE79E87-41CF-44B0-AFD5-D9ED94337E26}"/>
    <dgm:cxn modelId="{126F5F84-D26A-4B3E-9446-66597B22E755}" type="presOf" srcId="{333E7200-6B5B-415E-8E56-028356BD7D72}" destId="{B25A08F1-B572-413F-9CDA-CE191141D170}" srcOrd="0" destOrd="0" presId="urn:microsoft.com/office/officeart/2018/2/layout/IconVerticalSolidList"/>
    <dgm:cxn modelId="{67B50B98-B222-4AA2-A225-BC2A7CE10D23}" type="presOf" srcId="{E1835780-E289-45F1-AD56-6E81A5AF2EA2}" destId="{78E6D46C-5B93-4FB0-82C3-90C04D5DB560}" srcOrd="0" destOrd="0" presId="urn:microsoft.com/office/officeart/2018/2/layout/IconVerticalSolidList"/>
    <dgm:cxn modelId="{28F61EBB-A383-40E7-B85F-B5B35EA520C5}" srcId="{E1835780-E289-45F1-AD56-6E81A5AF2EA2}" destId="{0A5A2C3D-E6FC-49BF-A66D-9AD23159B5A0}" srcOrd="4" destOrd="0" parTransId="{702C5E7D-9F10-4891-AA20-1663DA2F8A10}" sibTransId="{A58E1C8D-1382-4E47-AC9F-A19B1D3E1D51}"/>
    <dgm:cxn modelId="{599152BB-1B9A-4E7E-BC34-B5689FFC12D1}" srcId="{E1835780-E289-45F1-AD56-6E81A5AF2EA2}" destId="{0A439A72-8E3C-4F74-8CC0-50E6387D3A0F}" srcOrd="0" destOrd="0" parTransId="{19A93205-9D70-41DA-8C4C-CBCB4B5F7B09}" sibTransId="{8D0E8C8B-D7C2-467C-BDDC-E75E5E6A4570}"/>
    <dgm:cxn modelId="{7F7D47C5-18B4-47AA-A181-2C1507B6BDEB}" type="presParOf" srcId="{78E6D46C-5B93-4FB0-82C3-90C04D5DB560}" destId="{3EAC971E-1CA3-4BEA-8AF4-D294FDB86798}" srcOrd="0" destOrd="0" presId="urn:microsoft.com/office/officeart/2018/2/layout/IconVerticalSolidList"/>
    <dgm:cxn modelId="{5634DF8F-E8B7-49E0-89A9-7BDB87657A9A}" type="presParOf" srcId="{3EAC971E-1CA3-4BEA-8AF4-D294FDB86798}" destId="{76E73CE6-BB8F-4340-8672-0AD2A5BC7241}" srcOrd="0" destOrd="0" presId="urn:microsoft.com/office/officeart/2018/2/layout/IconVerticalSolidList"/>
    <dgm:cxn modelId="{1CB9B077-D954-42C9-8300-CC15206758D9}" type="presParOf" srcId="{3EAC971E-1CA3-4BEA-8AF4-D294FDB86798}" destId="{798F2D81-0C7B-42C1-B0FF-2B552D4C2417}" srcOrd="1" destOrd="0" presId="urn:microsoft.com/office/officeart/2018/2/layout/IconVerticalSolidList"/>
    <dgm:cxn modelId="{F88DBC44-4B36-44EF-ACC0-33116A024641}" type="presParOf" srcId="{3EAC971E-1CA3-4BEA-8AF4-D294FDB86798}" destId="{E4CEFBC5-30E8-4C0B-8D51-FC6AB53132A0}" srcOrd="2" destOrd="0" presId="urn:microsoft.com/office/officeart/2018/2/layout/IconVerticalSolidList"/>
    <dgm:cxn modelId="{DE093EBB-B3E9-40A6-9E00-816881582AE1}" type="presParOf" srcId="{3EAC971E-1CA3-4BEA-8AF4-D294FDB86798}" destId="{50C205FC-B4DA-4083-908A-B1DB8847C835}" srcOrd="3" destOrd="0" presId="urn:microsoft.com/office/officeart/2018/2/layout/IconVerticalSolidList"/>
    <dgm:cxn modelId="{D3C05C2A-9A7B-49AB-8925-80EDECF66FD4}" type="presParOf" srcId="{78E6D46C-5B93-4FB0-82C3-90C04D5DB560}" destId="{DFDEC69A-42C0-400E-8C85-EB6D23273910}" srcOrd="1" destOrd="0" presId="urn:microsoft.com/office/officeart/2018/2/layout/IconVerticalSolidList"/>
    <dgm:cxn modelId="{1CE05587-FBA8-4276-A8AA-F72A520B31BF}" type="presParOf" srcId="{78E6D46C-5B93-4FB0-82C3-90C04D5DB560}" destId="{295B09E8-690E-4E3B-8838-EAA8EE0303B0}" srcOrd="2" destOrd="0" presId="urn:microsoft.com/office/officeart/2018/2/layout/IconVerticalSolidList"/>
    <dgm:cxn modelId="{7BDEB8A3-D71D-4834-990C-8D7B9C8EA360}" type="presParOf" srcId="{295B09E8-690E-4E3B-8838-EAA8EE0303B0}" destId="{E6C912A6-0E17-42BC-8213-7928AA13584F}" srcOrd="0" destOrd="0" presId="urn:microsoft.com/office/officeart/2018/2/layout/IconVerticalSolidList"/>
    <dgm:cxn modelId="{1E755FBA-C2A7-4189-82AE-D92459A21D3B}" type="presParOf" srcId="{295B09E8-690E-4E3B-8838-EAA8EE0303B0}" destId="{70851E62-8DC5-4800-B214-27E9C1471FE3}" srcOrd="1" destOrd="0" presId="urn:microsoft.com/office/officeart/2018/2/layout/IconVerticalSolidList"/>
    <dgm:cxn modelId="{CFE1CC25-C225-4B42-A4E2-469DA4F287E2}" type="presParOf" srcId="{295B09E8-690E-4E3B-8838-EAA8EE0303B0}" destId="{694A3F2B-55C8-4876-9C31-1592D69504CE}" srcOrd="2" destOrd="0" presId="urn:microsoft.com/office/officeart/2018/2/layout/IconVerticalSolidList"/>
    <dgm:cxn modelId="{D0E0148A-86D2-45D6-971F-ACB7EDA4BC7F}" type="presParOf" srcId="{295B09E8-690E-4E3B-8838-EAA8EE0303B0}" destId="{B25A08F1-B572-413F-9CDA-CE191141D170}" srcOrd="3" destOrd="0" presId="urn:microsoft.com/office/officeart/2018/2/layout/IconVerticalSolidList"/>
    <dgm:cxn modelId="{67586D05-999B-437A-8F96-72026B276D4A}" type="presParOf" srcId="{78E6D46C-5B93-4FB0-82C3-90C04D5DB560}" destId="{A88F812B-5193-44F4-8D93-DB392C070FE4}" srcOrd="3" destOrd="0" presId="urn:microsoft.com/office/officeart/2018/2/layout/IconVerticalSolidList"/>
    <dgm:cxn modelId="{9837CC76-7949-4C09-8EEE-8CB0F22DC470}" type="presParOf" srcId="{78E6D46C-5B93-4FB0-82C3-90C04D5DB560}" destId="{32D92F7D-2D87-41B6-BBF8-868026FCCC7C}" srcOrd="4" destOrd="0" presId="urn:microsoft.com/office/officeart/2018/2/layout/IconVerticalSolidList"/>
    <dgm:cxn modelId="{FFC16ABD-E398-4716-93B4-0C8E4E9CE979}" type="presParOf" srcId="{32D92F7D-2D87-41B6-BBF8-868026FCCC7C}" destId="{DDCC7C28-BE67-441C-9462-122BD6193A3F}" srcOrd="0" destOrd="0" presId="urn:microsoft.com/office/officeart/2018/2/layout/IconVerticalSolidList"/>
    <dgm:cxn modelId="{AFC1AB3F-2972-498B-A63D-6903124C1C76}" type="presParOf" srcId="{32D92F7D-2D87-41B6-BBF8-868026FCCC7C}" destId="{3112DD21-80C9-48CB-9F79-A9243016D546}" srcOrd="1" destOrd="0" presId="urn:microsoft.com/office/officeart/2018/2/layout/IconVerticalSolidList"/>
    <dgm:cxn modelId="{461BC18F-6322-43FB-B9CC-8D1CE89CC1B1}" type="presParOf" srcId="{32D92F7D-2D87-41B6-BBF8-868026FCCC7C}" destId="{A9D532C3-A2BC-4F82-A23C-E95428237F83}" srcOrd="2" destOrd="0" presId="urn:microsoft.com/office/officeart/2018/2/layout/IconVerticalSolidList"/>
    <dgm:cxn modelId="{0FA368D1-4DB9-4523-ACE2-DAF680E5763C}" type="presParOf" srcId="{32D92F7D-2D87-41B6-BBF8-868026FCCC7C}" destId="{CD57DC02-8C8A-4BE3-AED4-62135EB7FEB1}" srcOrd="3" destOrd="0" presId="urn:microsoft.com/office/officeart/2018/2/layout/IconVerticalSolidList"/>
    <dgm:cxn modelId="{29FD623C-EABA-49CE-82F0-C3A9935735F3}" type="presParOf" srcId="{78E6D46C-5B93-4FB0-82C3-90C04D5DB560}" destId="{272BAC98-F821-4D93-B734-2EE3F8B23B05}" srcOrd="5" destOrd="0" presId="urn:microsoft.com/office/officeart/2018/2/layout/IconVerticalSolidList"/>
    <dgm:cxn modelId="{A6CADDE7-CB24-497E-8FD5-19ECFE5CF257}" type="presParOf" srcId="{78E6D46C-5B93-4FB0-82C3-90C04D5DB560}" destId="{B8B97EAF-7F23-4D08-9D32-6D05C958D5C7}" srcOrd="6" destOrd="0" presId="urn:microsoft.com/office/officeart/2018/2/layout/IconVerticalSolidList"/>
    <dgm:cxn modelId="{BE563441-EC45-4AEB-80FE-579AADC1109D}" type="presParOf" srcId="{B8B97EAF-7F23-4D08-9D32-6D05C958D5C7}" destId="{0C340318-7102-490E-ACB0-1D26D1D68384}" srcOrd="0" destOrd="0" presId="urn:microsoft.com/office/officeart/2018/2/layout/IconVerticalSolidList"/>
    <dgm:cxn modelId="{F27D0474-17DB-4250-9D0B-B1F45A1CBC38}" type="presParOf" srcId="{B8B97EAF-7F23-4D08-9D32-6D05C958D5C7}" destId="{08950981-CF84-4D24-8F0B-3AB0980B9235}" srcOrd="1" destOrd="0" presId="urn:microsoft.com/office/officeart/2018/2/layout/IconVerticalSolidList"/>
    <dgm:cxn modelId="{D7980BFD-CB4C-4006-B17C-70187690092E}" type="presParOf" srcId="{B8B97EAF-7F23-4D08-9D32-6D05C958D5C7}" destId="{8A8AF080-6F9C-456E-B30D-14391DA3E447}" srcOrd="2" destOrd="0" presId="urn:microsoft.com/office/officeart/2018/2/layout/IconVerticalSolidList"/>
    <dgm:cxn modelId="{6CD1DA4C-5645-4318-95BC-D68E528F7F37}" type="presParOf" srcId="{B8B97EAF-7F23-4D08-9D32-6D05C958D5C7}" destId="{393DE4A5-51F0-40AE-BB30-8E7FDB693178}" srcOrd="3" destOrd="0" presId="urn:microsoft.com/office/officeart/2018/2/layout/IconVerticalSolidList"/>
    <dgm:cxn modelId="{5D8AF3F9-D42B-4819-A5D2-ADC46C880347}" type="presParOf" srcId="{78E6D46C-5B93-4FB0-82C3-90C04D5DB560}" destId="{CD01B651-E1C5-4C19-8F34-B32F47B1514B}" srcOrd="7" destOrd="0" presId="urn:microsoft.com/office/officeart/2018/2/layout/IconVerticalSolidList"/>
    <dgm:cxn modelId="{6D710A48-BDC9-43E7-BE95-680CB7455F84}" type="presParOf" srcId="{78E6D46C-5B93-4FB0-82C3-90C04D5DB560}" destId="{FE269F1C-A4AF-4EEA-8524-D31D7AA8F796}" srcOrd="8" destOrd="0" presId="urn:microsoft.com/office/officeart/2018/2/layout/IconVerticalSolidList"/>
    <dgm:cxn modelId="{230D36CA-0584-4996-8C65-8520E08D5617}" type="presParOf" srcId="{FE269F1C-A4AF-4EEA-8524-D31D7AA8F796}" destId="{D8905EE6-3222-4B60-BD71-F72BC90A102F}" srcOrd="0" destOrd="0" presId="urn:microsoft.com/office/officeart/2018/2/layout/IconVerticalSolidList"/>
    <dgm:cxn modelId="{D65378B9-5148-487C-9585-F54747D23B14}" type="presParOf" srcId="{FE269F1C-A4AF-4EEA-8524-D31D7AA8F796}" destId="{7AEB7A30-1A7C-400A-B6DF-FE1FD6084CB1}" srcOrd="1" destOrd="0" presId="urn:microsoft.com/office/officeart/2018/2/layout/IconVerticalSolidList"/>
    <dgm:cxn modelId="{5738BB1D-3457-4303-872E-ECAC89EF3E68}" type="presParOf" srcId="{FE269F1C-A4AF-4EEA-8524-D31D7AA8F796}" destId="{ED760351-D7C9-4387-892E-2236D467A8AF}" srcOrd="2" destOrd="0" presId="urn:microsoft.com/office/officeart/2018/2/layout/IconVerticalSolidList"/>
    <dgm:cxn modelId="{864BAD22-5548-45C7-AB4C-9913F47AC901}" type="presParOf" srcId="{FE269F1C-A4AF-4EEA-8524-D31D7AA8F796}" destId="{9D482B3E-9C8F-4FC6-9412-7E2827817B67}"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8EDBD2-8ED0-41D4-9D6A-BBC3AAFD5CC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1169958-F3EC-4899-8074-472CCD326D7C}">
      <dgm:prSet/>
      <dgm:spPr/>
      <dgm:t>
        <a:bodyPr/>
        <a:lstStyle/>
        <a:p>
          <a:pPr>
            <a:lnSpc>
              <a:spcPct val="100000"/>
            </a:lnSpc>
            <a:defRPr cap="all"/>
          </a:pPr>
          <a:r>
            <a:rPr lang="en-US" b="0" i="0">
              <a:latin typeface="Gill Sans Nova Medium" panose="020B0502020204020203" pitchFamily="34" charset="0"/>
            </a:rPr>
            <a:t>Trade Ally SPIFF opportunities</a:t>
          </a:r>
        </a:p>
      </dgm:t>
    </dgm:pt>
    <dgm:pt modelId="{F1FF2F3F-ED24-4F51-91E1-EBCCE2A32AED}" type="parTrans" cxnId="{B575BB27-1A57-4D4C-90F8-16F996163D7C}">
      <dgm:prSet/>
      <dgm:spPr/>
      <dgm:t>
        <a:bodyPr/>
        <a:lstStyle/>
        <a:p>
          <a:endParaRPr lang="en-US" b="0" i="0">
            <a:solidFill>
              <a:schemeClr val="accent1"/>
            </a:solidFill>
            <a:latin typeface="Gill Sans Nova Medium" panose="020B0502020204020203" pitchFamily="34" charset="0"/>
          </a:endParaRPr>
        </a:p>
      </dgm:t>
    </dgm:pt>
    <dgm:pt modelId="{FB9796F7-CA22-437E-877D-883C5BD349B2}" type="sibTrans" cxnId="{B575BB27-1A57-4D4C-90F8-16F996163D7C}">
      <dgm:prSet/>
      <dgm:spPr/>
      <dgm:t>
        <a:bodyPr/>
        <a:lstStyle/>
        <a:p>
          <a:endParaRPr lang="en-US" b="0" i="0">
            <a:solidFill>
              <a:schemeClr val="accent1"/>
            </a:solidFill>
            <a:latin typeface="Gill Sans Nova Medium" panose="020B0502020204020203" pitchFamily="34" charset="0"/>
          </a:endParaRPr>
        </a:p>
      </dgm:t>
    </dgm:pt>
    <dgm:pt modelId="{DA3DB839-927D-4B32-94D1-E5728A646BF9}">
      <dgm:prSet/>
      <dgm:spPr/>
      <dgm:t>
        <a:bodyPr/>
        <a:lstStyle/>
        <a:p>
          <a:pPr>
            <a:lnSpc>
              <a:spcPct val="100000"/>
            </a:lnSpc>
            <a:defRPr cap="all"/>
          </a:pPr>
          <a:r>
            <a:rPr lang="en-US" b="0" i="0">
              <a:latin typeface="Gill Sans Nova Medium" panose="020B0502020204020203" pitchFamily="34" charset="0"/>
            </a:rPr>
            <a:t>Continued program simplification</a:t>
          </a:r>
        </a:p>
      </dgm:t>
    </dgm:pt>
    <dgm:pt modelId="{9995DD57-256F-4D19-8BDD-DC0616A4E85B}" type="parTrans" cxnId="{9AD3DEC2-ADB8-45F4-A75B-CCC62832F922}">
      <dgm:prSet/>
      <dgm:spPr/>
      <dgm:t>
        <a:bodyPr/>
        <a:lstStyle/>
        <a:p>
          <a:endParaRPr lang="en-US" b="0" i="0">
            <a:solidFill>
              <a:schemeClr val="accent1"/>
            </a:solidFill>
            <a:latin typeface="Gill Sans Nova Medium" panose="020B0502020204020203" pitchFamily="34" charset="0"/>
          </a:endParaRPr>
        </a:p>
      </dgm:t>
    </dgm:pt>
    <dgm:pt modelId="{8A00B463-C4A1-4AC2-85D8-3BF60535DE4C}" type="sibTrans" cxnId="{9AD3DEC2-ADB8-45F4-A75B-CCC62832F922}">
      <dgm:prSet/>
      <dgm:spPr/>
      <dgm:t>
        <a:bodyPr/>
        <a:lstStyle/>
        <a:p>
          <a:endParaRPr lang="en-US" b="0" i="0">
            <a:solidFill>
              <a:schemeClr val="accent1"/>
            </a:solidFill>
            <a:latin typeface="Gill Sans Nova Medium" panose="020B0502020204020203" pitchFamily="34" charset="0"/>
          </a:endParaRPr>
        </a:p>
      </dgm:t>
    </dgm:pt>
    <dgm:pt modelId="{26E66565-393E-4997-92B3-6FE80BAE56F9}">
      <dgm:prSet/>
      <dgm:spPr/>
      <dgm:t>
        <a:bodyPr/>
        <a:lstStyle/>
        <a:p>
          <a:pPr>
            <a:lnSpc>
              <a:spcPct val="100000"/>
            </a:lnSpc>
            <a:defRPr cap="all"/>
          </a:pPr>
          <a:r>
            <a:rPr lang="en-US" b="0" i="0">
              <a:latin typeface="Gill Sans Nova Medium" panose="020B0502020204020203" pitchFamily="34" charset="0"/>
            </a:rPr>
            <a:t>Expanded engagement and incentives</a:t>
          </a:r>
        </a:p>
      </dgm:t>
    </dgm:pt>
    <dgm:pt modelId="{DD44645F-4581-4306-AE1F-1D5B6876E8BB}" type="parTrans" cxnId="{64788770-91F2-4B20-A548-CD672B825E9C}">
      <dgm:prSet/>
      <dgm:spPr/>
      <dgm:t>
        <a:bodyPr/>
        <a:lstStyle/>
        <a:p>
          <a:endParaRPr lang="en-US" b="0" i="0">
            <a:solidFill>
              <a:schemeClr val="accent1"/>
            </a:solidFill>
            <a:latin typeface="Gill Sans Nova Medium" panose="020B0502020204020203" pitchFamily="34" charset="0"/>
          </a:endParaRPr>
        </a:p>
      </dgm:t>
    </dgm:pt>
    <dgm:pt modelId="{0ADA2E05-CFC7-4631-B167-A2D37F5076CE}" type="sibTrans" cxnId="{64788770-91F2-4B20-A548-CD672B825E9C}">
      <dgm:prSet/>
      <dgm:spPr/>
      <dgm:t>
        <a:bodyPr/>
        <a:lstStyle/>
        <a:p>
          <a:endParaRPr lang="en-US" b="0" i="0">
            <a:solidFill>
              <a:schemeClr val="accent1"/>
            </a:solidFill>
            <a:latin typeface="Gill Sans Nova Medium" panose="020B0502020204020203" pitchFamily="34" charset="0"/>
          </a:endParaRPr>
        </a:p>
      </dgm:t>
    </dgm:pt>
    <dgm:pt modelId="{E58AE28B-F935-4141-BFC9-8393EB8B167C}" type="pres">
      <dgm:prSet presAssocID="{E58EDBD2-8ED0-41D4-9D6A-BBC3AAFD5CC1}" presName="root" presStyleCnt="0">
        <dgm:presLayoutVars>
          <dgm:dir/>
          <dgm:resizeHandles val="exact"/>
        </dgm:presLayoutVars>
      </dgm:prSet>
      <dgm:spPr/>
    </dgm:pt>
    <dgm:pt modelId="{EB8DDCA9-B6EA-418F-90C0-5F18AA39057A}" type="pres">
      <dgm:prSet presAssocID="{51169958-F3EC-4899-8074-472CCD326D7C}" presName="compNode" presStyleCnt="0"/>
      <dgm:spPr/>
    </dgm:pt>
    <dgm:pt modelId="{420CCBDF-9F83-4745-8320-E53333A092BA}" type="pres">
      <dgm:prSet presAssocID="{51169958-F3EC-4899-8074-472CCD326D7C}" presName="iconBgRect" presStyleLbl="bgShp" presStyleIdx="0" presStyleCnt="3"/>
      <dgm:spPr>
        <a:solidFill>
          <a:schemeClr val="bg2"/>
        </a:solidFill>
      </dgm:spPr>
    </dgm:pt>
    <dgm:pt modelId="{DF26DBA8-0C7E-4F4A-BEFD-0F2356116998}" type="pres">
      <dgm:prSet presAssocID="{51169958-F3EC-4899-8074-472CCD326D7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andshake"/>
        </a:ext>
      </dgm:extLst>
    </dgm:pt>
    <dgm:pt modelId="{EA70025A-B703-45A9-B84F-DC97AB7B77EF}" type="pres">
      <dgm:prSet presAssocID="{51169958-F3EC-4899-8074-472CCD326D7C}" presName="spaceRect" presStyleCnt="0"/>
      <dgm:spPr/>
    </dgm:pt>
    <dgm:pt modelId="{122439C4-C793-4F98-A9D2-7EC3DF24C2FD}" type="pres">
      <dgm:prSet presAssocID="{51169958-F3EC-4899-8074-472CCD326D7C}" presName="textRect" presStyleLbl="revTx" presStyleIdx="0" presStyleCnt="3">
        <dgm:presLayoutVars>
          <dgm:chMax val="1"/>
          <dgm:chPref val="1"/>
        </dgm:presLayoutVars>
      </dgm:prSet>
      <dgm:spPr/>
    </dgm:pt>
    <dgm:pt modelId="{A2EFF617-2E67-49AF-88FE-AB0E3010291B}" type="pres">
      <dgm:prSet presAssocID="{FB9796F7-CA22-437E-877D-883C5BD349B2}" presName="sibTrans" presStyleCnt="0"/>
      <dgm:spPr/>
    </dgm:pt>
    <dgm:pt modelId="{CD1867E9-F15F-4038-ABEE-FC143931EA19}" type="pres">
      <dgm:prSet presAssocID="{DA3DB839-927D-4B32-94D1-E5728A646BF9}" presName="compNode" presStyleCnt="0"/>
      <dgm:spPr/>
    </dgm:pt>
    <dgm:pt modelId="{E1D540D3-AF86-4FDD-8B00-34E9ACCAF87D}" type="pres">
      <dgm:prSet presAssocID="{DA3DB839-927D-4B32-94D1-E5728A646BF9}" presName="iconBgRect" presStyleLbl="bgShp" presStyleIdx="1" presStyleCnt="3"/>
      <dgm:spPr>
        <a:solidFill>
          <a:schemeClr val="bg2"/>
        </a:solidFill>
      </dgm:spPr>
    </dgm:pt>
    <dgm:pt modelId="{52242386-D616-40F1-95CD-A04EA5EE8335}" type="pres">
      <dgm:prSet presAssocID="{DA3DB839-927D-4B32-94D1-E5728A646BF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C4FCFF4-4AE2-4B08-BA93-119DFF13B814}" type="pres">
      <dgm:prSet presAssocID="{DA3DB839-927D-4B32-94D1-E5728A646BF9}" presName="spaceRect" presStyleCnt="0"/>
      <dgm:spPr/>
    </dgm:pt>
    <dgm:pt modelId="{F1FFF3B2-CCA9-4F26-BD92-43A09A636BFA}" type="pres">
      <dgm:prSet presAssocID="{DA3DB839-927D-4B32-94D1-E5728A646BF9}" presName="textRect" presStyleLbl="revTx" presStyleIdx="1" presStyleCnt="3">
        <dgm:presLayoutVars>
          <dgm:chMax val="1"/>
          <dgm:chPref val="1"/>
        </dgm:presLayoutVars>
      </dgm:prSet>
      <dgm:spPr/>
    </dgm:pt>
    <dgm:pt modelId="{89A02F0E-1086-42FC-BE17-8B43454E5B91}" type="pres">
      <dgm:prSet presAssocID="{8A00B463-C4A1-4AC2-85D8-3BF60535DE4C}" presName="sibTrans" presStyleCnt="0"/>
      <dgm:spPr/>
    </dgm:pt>
    <dgm:pt modelId="{5348E192-E693-44B7-86FA-10FCE8104FC2}" type="pres">
      <dgm:prSet presAssocID="{26E66565-393E-4997-92B3-6FE80BAE56F9}" presName="compNode" presStyleCnt="0"/>
      <dgm:spPr/>
    </dgm:pt>
    <dgm:pt modelId="{1B7906E3-4E19-4A61-BFA3-C5BAE66D9547}" type="pres">
      <dgm:prSet presAssocID="{26E66565-393E-4997-92B3-6FE80BAE56F9}" presName="iconBgRect" presStyleLbl="bgShp" presStyleIdx="2" presStyleCnt="3"/>
      <dgm:spPr>
        <a:solidFill>
          <a:schemeClr val="bg2"/>
        </a:solidFill>
      </dgm:spPr>
    </dgm:pt>
    <dgm:pt modelId="{EEE9EC24-0B26-47EA-A350-596595BFA898}" type="pres">
      <dgm:prSet presAssocID="{26E66565-393E-4997-92B3-6FE80BAE56F9}"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Piggy Bank with solid fill"/>
        </a:ext>
      </dgm:extLst>
    </dgm:pt>
    <dgm:pt modelId="{EF6BD3B8-C2E9-40AA-9451-33BBA25F4570}" type="pres">
      <dgm:prSet presAssocID="{26E66565-393E-4997-92B3-6FE80BAE56F9}" presName="spaceRect" presStyleCnt="0"/>
      <dgm:spPr/>
    </dgm:pt>
    <dgm:pt modelId="{E995A80B-FF1F-4141-A508-40B2961071BC}" type="pres">
      <dgm:prSet presAssocID="{26E66565-393E-4997-92B3-6FE80BAE56F9}" presName="textRect" presStyleLbl="revTx" presStyleIdx="2" presStyleCnt="3">
        <dgm:presLayoutVars>
          <dgm:chMax val="1"/>
          <dgm:chPref val="1"/>
        </dgm:presLayoutVars>
      </dgm:prSet>
      <dgm:spPr/>
    </dgm:pt>
  </dgm:ptLst>
  <dgm:cxnLst>
    <dgm:cxn modelId="{B575BB27-1A57-4D4C-90F8-16F996163D7C}" srcId="{E58EDBD2-8ED0-41D4-9D6A-BBC3AAFD5CC1}" destId="{51169958-F3EC-4899-8074-472CCD326D7C}" srcOrd="0" destOrd="0" parTransId="{F1FF2F3F-ED24-4F51-91E1-EBCCE2A32AED}" sibTransId="{FB9796F7-CA22-437E-877D-883C5BD349B2}"/>
    <dgm:cxn modelId="{6B94BD2B-6BB5-4876-AD32-9AE599D548E9}" type="presOf" srcId="{26E66565-393E-4997-92B3-6FE80BAE56F9}" destId="{E995A80B-FF1F-4141-A508-40B2961071BC}" srcOrd="0" destOrd="0" presId="urn:microsoft.com/office/officeart/2018/5/layout/IconCircleLabelList"/>
    <dgm:cxn modelId="{24421E33-3CEE-464B-902D-A6EE6EFF3C1A}" type="presOf" srcId="{E58EDBD2-8ED0-41D4-9D6A-BBC3AAFD5CC1}" destId="{E58AE28B-F935-4141-BFC9-8393EB8B167C}" srcOrd="0" destOrd="0" presId="urn:microsoft.com/office/officeart/2018/5/layout/IconCircleLabelList"/>
    <dgm:cxn modelId="{64788770-91F2-4B20-A548-CD672B825E9C}" srcId="{E58EDBD2-8ED0-41D4-9D6A-BBC3AAFD5CC1}" destId="{26E66565-393E-4997-92B3-6FE80BAE56F9}" srcOrd="2" destOrd="0" parTransId="{DD44645F-4581-4306-AE1F-1D5B6876E8BB}" sibTransId="{0ADA2E05-CFC7-4631-B167-A2D37F5076CE}"/>
    <dgm:cxn modelId="{B759968D-D263-4167-AFF8-8BF7EE047FFD}" type="presOf" srcId="{51169958-F3EC-4899-8074-472CCD326D7C}" destId="{122439C4-C793-4F98-A9D2-7EC3DF24C2FD}" srcOrd="0" destOrd="0" presId="urn:microsoft.com/office/officeart/2018/5/layout/IconCircleLabelList"/>
    <dgm:cxn modelId="{9AD3DEC2-ADB8-45F4-A75B-CCC62832F922}" srcId="{E58EDBD2-8ED0-41D4-9D6A-BBC3AAFD5CC1}" destId="{DA3DB839-927D-4B32-94D1-E5728A646BF9}" srcOrd="1" destOrd="0" parTransId="{9995DD57-256F-4D19-8BDD-DC0616A4E85B}" sibTransId="{8A00B463-C4A1-4AC2-85D8-3BF60535DE4C}"/>
    <dgm:cxn modelId="{7BAFF3F0-5903-453A-A1FC-C85957404997}" type="presOf" srcId="{DA3DB839-927D-4B32-94D1-E5728A646BF9}" destId="{F1FFF3B2-CCA9-4F26-BD92-43A09A636BFA}" srcOrd="0" destOrd="0" presId="urn:microsoft.com/office/officeart/2018/5/layout/IconCircleLabelList"/>
    <dgm:cxn modelId="{C373004C-962C-4C9E-AC15-7D530407A52F}" type="presParOf" srcId="{E58AE28B-F935-4141-BFC9-8393EB8B167C}" destId="{EB8DDCA9-B6EA-418F-90C0-5F18AA39057A}" srcOrd="0" destOrd="0" presId="urn:microsoft.com/office/officeart/2018/5/layout/IconCircleLabelList"/>
    <dgm:cxn modelId="{EAE2AAF7-4001-40B4-B807-80D8AE41F6DB}" type="presParOf" srcId="{EB8DDCA9-B6EA-418F-90C0-5F18AA39057A}" destId="{420CCBDF-9F83-4745-8320-E53333A092BA}" srcOrd="0" destOrd="0" presId="urn:microsoft.com/office/officeart/2018/5/layout/IconCircleLabelList"/>
    <dgm:cxn modelId="{01650398-2A38-4A07-84A4-A1362F6E7A7B}" type="presParOf" srcId="{EB8DDCA9-B6EA-418F-90C0-5F18AA39057A}" destId="{DF26DBA8-0C7E-4F4A-BEFD-0F2356116998}" srcOrd="1" destOrd="0" presId="urn:microsoft.com/office/officeart/2018/5/layout/IconCircleLabelList"/>
    <dgm:cxn modelId="{E3F0E67A-9EB4-4FF0-BD09-5EB79D395198}" type="presParOf" srcId="{EB8DDCA9-B6EA-418F-90C0-5F18AA39057A}" destId="{EA70025A-B703-45A9-B84F-DC97AB7B77EF}" srcOrd="2" destOrd="0" presId="urn:microsoft.com/office/officeart/2018/5/layout/IconCircleLabelList"/>
    <dgm:cxn modelId="{41CDD3D4-F0EB-4E03-AC14-932D3171FBFB}" type="presParOf" srcId="{EB8DDCA9-B6EA-418F-90C0-5F18AA39057A}" destId="{122439C4-C793-4F98-A9D2-7EC3DF24C2FD}" srcOrd="3" destOrd="0" presId="urn:microsoft.com/office/officeart/2018/5/layout/IconCircleLabelList"/>
    <dgm:cxn modelId="{D5599E4B-62FD-45E4-87E4-0EB2CD6F7C20}" type="presParOf" srcId="{E58AE28B-F935-4141-BFC9-8393EB8B167C}" destId="{A2EFF617-2E67-49AF-88FE-AB0E3010291B}" srcOrd="1" destOrd="0" presId="urn:microsoft.com/office/officeart/2018/5/layout/IconCircleLabelList"/>
    <dgm:cxn modelId="{99AC7D29-0240-4DDE-99AF-92F777722465}" type="presParOf" srcId="{E58AE28B-F935-4141-BFC9-8393EB8B167C}" destId="{CD1867E9-F15F-4038-ABEE-FC143931EA19}" srcOrd="2" destOrd="0" presId="urn:microsoft.com/office/officeart/2018/5/layout/IconCircleLabelList"/>
    <dgm:cxn modelId="{9BFAFB83-57B3-4BB7-BB8F-0F83842E71C5}" type="presParOf" srcId="{CD1867E9-F15F-4038-ABEE-FC143931EA19}" destId="{E1D540D3-AF86-4FDD-8B00-34E9ACCAF87D}" srcOrd="0" destOrd="0" presId="urn:microsoft.com/office/officeart/2018/5/layout/IconCircleLabelList"/>
    <dgm:cxn modelId="{95BE37F1-874C-4C2B-BF5B-CD532A04011C}" type="presParOf" srcId="{CD1867E9-F15F-4038-ABEE-FC143931EA19}" destId="{52242386-D616-40F1-95CD-A04EA5EE8335}" srcOrd="1" destOrd="0" presId="urn:microsoft.com/office/officeart/2018/5/layout/IconCircleLabelList"/>
    <dgm:cxn modelId="{3500C540-D8EA-47AA-B3CE-C1CC4C1C7985}" type="presParOf" srcId="{CD1867E9-F15F-4038-ABEE-FC143931EA19}" destId="{2C4FCFF4-4AE2-4B08-BA93-119DFF13B814}" srcOrd="2" destOrd="0" presId="urn:microsoft.com/office/officeart/2018/5/layout/IconCircleLabelList"/>
    <dgm:cxn modelId="{68A773A5-FC30-4FEE-85F9-A2AADCD45CF7}" type="presParOf" srcId="{CD1867E9-F15F-4038-ABEE-FC143931EA19}" destId="{F1FFF3B2-CCA9-4F26-BD92-43A09A636BFA}" srcOrd="3" destOrd="0" presId="urn:microsoft.com/office/officeart/2018/5/layout/IconCircleLabelList"/>
    <dgm:cxn modelId="{AF6E80EF-3066-4E50-9B42-725BF50D59D7}" type="presParOf" srcId="{E58AE28B-F935-4141-BFC9-8393EB8B167C}" destId="{89A02F0E-1086-42FC-BE17-8B43454E5B91}" srcOrd="3" destOrd="0" presId="urn:microsoft.com/office/officeart/2018/5/layout/IconCircleLabelList"/>
    <dgm:cxn modelId="{81495FE3-7F91-40C2-BC5D-1709B2825332}" type="presParOf" srcId="{E58AE28B-F935-4141-BFC9-8393EB8B167C}" destId="{5348E192-E693-44B7-86FA-10FCE8104FC2}" srcOrd="4" destOrd="0" presId="urn:microsoft.com/office/officeart/2018/5/layout/IconCircleLabelList"/>
    <dgm:cxn modelId="{983BEBE5-A8FE-4220-9B42-39A97D56FD18}" type="presParOf" srcId="{5348E192-E693-44B7-86FA-10FCE8104FC2}" destId="{1B7906E3-4E19-4A61-BFA3-C5BAE66D9547}" srcOrd="0" destOrd="0" presId="urn:microsoft.com/office/officeart/2018/5/layout/IconCircleLabelList"/>
    <dgm:cxn modelId="{93BD7A64-ED1C-4914-BBB8-19CBD2E52D7C}" type="presParOf" srcId="{5348E192-E693-44B7-86FA-10FCE8104FC2}" destId="{EEE9EC24-0B26-47EA-A350-596595BFA898}" srcOrd="1" destOrd="0" presId="urn:microsoft.com/office/officeart/2018/5/layout/IconCircleLabelList"/>
    <dgm:cxn modelId="{2D6C4994-8600-438A-B1C9-DBF64CAF79DB}" type="presParOf" srcId="{5348E192-E693-44B7-86FA-10FCE8104FC2}" destId="{EF6BD3B8-C2E9-40AA-9451-33BBA25F4570}" srcOrd="2" destOrd="0" presId="urn:microsoft.com/office/officeart/2018/5/layout/IconCircleLabelList"/>
    <dgm:cxn modelId="{B6C2BFE7-E651-4D3C-92D1-5DAC1015E9ED}" type="presParOf" srcId="{5348E192-E693-44B7-86FA-10FCE8104FC2}" destId="{E995A80B-FF1F-4141-A508-40B2961071BC}" srcOrd="3" destOrd="0" presId="urn:microsoft.com/office/officeart/2018/5/layout/IconCircleLabel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E1CCF-9584-4E0D-850E-3A8FC08C8881}" type="doc">
      <dgm:prSet loTypeId="urn:microsoft.com/office/officeart/2016/7/layout/LinearArrowProcessNumbered" loCatId="process" qsTypeId="urn:microsoft.com/office/officeart/2005/8/quickstyle/simple2" qsCatId="simple" csTypeId="urn:microsoft.com/office/officeart/2005/8/colors/accent1_2" csCatId="accent1" phldr="1"/>
      <dgm:spPr/>
      <dgm:t>
        <a:bodyPr/>
        <a:lstStyle/>
        <a:p>
          <a:endParaRPr lang="en-US"/>
        </a:p>
      </dgm:t>
    </dgm:pt>
    <dgm:pt modelId="{5E2AE09C-6933-4670-8972-DC08169EF491}">
      <dgm:prSet custT="1"/>
      <dgm:spPr>
        <a:solidFill>
          <a:schemeClr val="bg2">
            <a:lumMod val="20000"/>
            <a:lumOff val="80000"/>
            <a:alpha val="90000"/>
          </a:schemeClr>
        </a:solidFill>
        <a:ln>
          <a:noFill/>
        </a:ln>
      </dgm:spPr>
      <dgm:t>
        <a:bodyPr/>
        <a:lstStyle/>
        <a:p>
          <a:pPr algn="ctr"/>
          <a:r>
            <a:rPr lang="en-US" sz="1400" b="0" i="0">
              <a:latin typeface="Gill Sans Nova Medium" panose="020B0502020204020203" pitchFamily="34" charset="0"/>
            </a:rPr>
            <a:t>PERFORM SITE AUDIT</a:t>
          </a:r>
        </a:p>
      </dgm:t>
    </dgm:pt>
    <dgm:pt modelId="{9CE1744F-0353-469F-9B9B-173926E1C9D1}" type="parTrans" cxnId="{07582184-0DDD-4179-9850-737BBC63270C}">
      <dgm:prSet/>
      <dgm:spPr/>
      <dgm:t>
        <a:bodyPr/>
        <a:lstStyle/>
        <a:p>
          <a:endParaRPr lang="en-US" b="0" i="0">
            <a:latin typeface="Gill Sans Nova Medium" panose="020B0502020204020203" pitchFamily="34" charset="0"/>
          </a:endParaRPr>
        </a:p>
      </dgm:t>
    </dgm:pt>
    <dgm:pt modelId="{93E28E37-25C7-4A99-BEAF-8B602C78B41D}" type="sibTrans" cxnId="{07582184-0DDD-4179-9850-737BBC63270C}">
      <dgm:prSet phldrT="1" phldr="0"/>
      <dgm:spPr>
        <a:solidFill>
          <a:schemeClr val="bg2"/>
        </a:solidFill>
        <a:ln>
          <a:noFill/>
        </a:ln>
      </dgm:spPr>
      <dgm:t>
        <a:bodyPr/>
        <a:lstStyle/>
        <a:p>
          <a:r>
            <a:rPr lang="en-US" b="0" i="0">
              <a:latin typeface="Gill Sans Nova Medium" panose="020B0502020204020203" pitchFamily="34" charset="0"/>
            </a:rPr>
            <a:t>1</a:t>
          </a:r>
        </a:p>
      </dgm:t>
    </dgm:pt>
    <dgm:pt modelId="{0E9EC605-AFAE-467E-88D1-FC58E1AF86A3}">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Customer Eligibility</a:t>
          </a:r>
        </a:p>
      </dgm:t>
    </dgm:pt>
    <dgm:pt modelId="{632C108C-33C2-4D08-B352-B1DAF612B7A2}" type="parTrans" cxnId="{D2AC5BB2-6C4D-4A4E-9781-8FA96C3EC81E}">
      <dgm:prSet/>
      <dgm:spPr/>
      <dgm:t>
        <a:bodyPr/>
        <a:lstStyle/>
        <a:p>
          <a:endParaRPr lang="en-US" b="0" i="0">
            <a:latin typeface="Gill Sans Nova Medium" panose="020B0502020204020203" pitchFamily="34" charset="0"/>
          </a:endParaRPr>
        </a:p>
      </dgm:t>
    </dgm:pt>
    <dgm:pt modelId="{725ABAE9-DB5F-41ED-8CBA-78CA071A5943}" type="sibTrans" cxnId="{D2AC5BB2-6C4D-4A4E-9781-8FA96C3EC81E}">
      <dgm:prSet/>
      <dgm:spPr/>
      <dgm:t>
        <a:bodyPr/>
        <a:lstStyle/>
        <a:p>
          <a:endParaRPr lang="en-US" b="0" i="0">
            <a:latin typeface="Gill Sans Nova Medium" panose="020B0502020204020203" pitchFamily="34" charset="0"/>
          </a:endParaRPr>
        </a:p>
      </dgm:t>
    </dgm:pt>
    <dgm:pt modelId="{72BDF956-1CF5-4980-AD47-67E1D704890F}">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Project Eligibility</a:t>
          </a:r>
        </a:p>
      </dgm:t>
    </dgm:pt>
    <dgm:pt modelId="{D0494B2B-5F0D-4E8A-ABF8-2CBE41271C2A}" type="parTrans" cxnId="{18FC1FCC-0897-4343-A147-7F745DE42159}">
      <dgm:prSet/>
      <dgm:spPr/>
      <dgm:t>
        <a:bodyPr/>
        <a:lstStyle/>
        <a:p>
          <a:endParaRPr lang="en-US" b="0" i="0">
            <a:latin typeface="Gill Sans Nova Medium" panose="020B0502020204020203" pitchFamily="34" charset="0"/>
          </a:endParaRPr>
        </a:p>
      </dgm:t>
    </dgm:pt>
    <dgm:pt modelId="{D0AC59C6-E370-4BF1-AF68-477A136619B7}" type="sibTrans" cxnId="{18FC1FCC-0897-4343-A147-7F745DE42159}">
      <dgm:prSet/>
      <dgm:spPr/>
      <dgm:t>
        <a:bodyPr/>
        <a:lstStyle/>
        <a:p>
          <a:endParaRPr lang="en-US" b="0" i="0">
            <a:latin typeface="Gill Sans Nova Medium" panose="020B0502020204020203" pitchFamily="34" charset="0"/>
          </a:endParaRPr>
        </a:p>
      </dgm:t>
    </dgm:pt>
    <dgm:pt modelId="{1C0C0CD6-F85E-4AEC-96B9-6BE1F3CB201A}">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No LED baseline</a:t>
          </a:r>
        </a:p>
      </dgm:t>
    </dgm:pt>
    <dgm:pt modelId="{463C192A-5CB9-4BD1-8487-1E65EE6FE8A0}" type="parTrans" cxnId="{0D011D75-F8B5-47AF-8D11-D1078736DD6A}">
      <dgm:prSet/>
      <dgm:spPr/>
      <dgm:t>
        <a:bodyPr/>
        <a:lstStyle/>
        <a:p>
          <a:endParaRPr lang="en-US" b="0" i="0">
            <a:latin typeface="Gill Sans Nova Medium" panose="020B0502020204020203" pitchFamily="34" charset="0"/>
          </a:endParaRPr>
        </a:p>
      </dgm:t>
    </dgm:pt>
    <dgm:pt modelId="{E9F4B169-5AF7-42E7-8E6C-F79F34B9C622}" type="sibTrans" cxnId="{0D011D75-F8B5-47AF-8D11-D1078736DD6A}">
      <dgm:prSet/>
      <dgm:spPr/>
      <dgm:t>
        <a:bodyPr/>
        <a:lstStyle/>
        <a:p>
          <a:endParaRPr lang="en-US" b="0" i="0">
            <a:latin typeface="Gill Sans Nova Medium" panose="020B0502020204020203" pitchFamily="34" charset="0"/>
          </a:endParaRPr>
        </a:p>
      </dgm:t>
    </dgm:pt>
    <dgm:pt modelId="{D3C2EB25-E74F-417A-80FF-DFF23433AD3D}">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No existing controls</a:t>
          </a:r>
        </a:p>
      </dgm:t>
    </dgm:pt>
    <dgm:pt modelId="{AF4C9065-6501-460C-B004-2A0970C42438}" type="parTrans" cxnId="{604D4706-9400-499E-8FB3-00A77D4CBF82}">
      <dgm:prSet/>
      <dgm:spPr/>
      <dgm:t>
        <a:bodyPr/>
        <a:lstStyle/>
        <a:p>
          <a:endParaRPr lang="en-US" b="0" i="0">
            <a:latin typeface="Gill Sans Nova Medium" panose="020B0502020204020203" pitchFamily="34" charset="0"/>
          </a:endParaRPr>
        </a:p>
      </dgm:t>
    </dgm:pt>
    <dgm:pt modelId="{9328F02F-B60D-4F82-B42C-9584AD14FE68}" type="sibTrans" cxnId="{604D4706-9400-499E-8FB3-00A77D4CBF82}">
      <dgm:prSet/>
      <dgm:spPr/>
      <dgm:t>
        <a:bodyPr/>
        <a:lstStyle/>
        <a:p>
          <a:endParaRPr lang="en-US" b="0" i="0">
            <a:latin typeface="Gill Sans Nova Medium" panose="020B0502020204020203" pitchFamily="34" charset="0"/>
          </a:endParaRPr>
        </a:p>
      </dgm:t>
    </dgm:pt>
    <dgm:pt modelId="{2A302E28-A606-455A-BD96-E5B8A08C81CD}">
      <dgm:prSet custT="1"/>
      <dgm:spPr>
        <a:solidFill>
          <a:schemeClr val="bg2">
            <a:lumMod val="20000"/>
            <a:lumOff val="80000"/>
            <a:alpha val="90000"/>
          </a:schemeClr>
        </a:solidFill>
        <a:ln>
          <a:noFill/>
        </a:ln>
      </dgm:spPr>
      <dgm:t>
        <a:bodyPr/>
        <a:lstStyle/>
        <a:p>
          <a:pPr algn="ctr"/>
          <a:r>
            <a:rPr lang="en-US" sz="1400" b="0" i="0">
              <a:latin typeface="Gill Sans Nova Medium" panose="020B0502020204020203" pitchFamily="34" charset="0"/>
            </a:rPr>
            <a:t>BUILD OUT </a:t>
          </a:r>
          <a:br>
            <a:rPr lang="en-US" sz="1400" b="0" i="0">
              <a:latin typeface="Gill Sans Nova Medium" panose="020B0502020204020203" pitchFamily="34" charset="0"/>
            </a:rPr>
          </a:br>
          <a:r>
            <a:rPr lang="en-US" sz="1400" b="0" i="0">
              <a:latin typeface="Gill Sans Nova Medium" panose="020B0502020204020203" pitchFamily="34" charset="0"/>
            </a:rPr>
            <a:t>EXPRESS TOOL</a:t>
          </a:r>
          <a:endParaRPr lang="en-US" sz="1400" b="0" i="0">
            <a:latin typeface="Gill Sans Nova Light" panose="020B0402020204020203" pitchFamily="34" charset="0"/>
          </a:endParaRPr>
        </a:p>
      </dgm:t>
    </dgm:pt>
    <dgm:pt modelId="{F1718633-4979-4DD3-A191-4B256578CD40}" type="parTrans" cxnId="{BCD14592-C9EF-4F74-ADF7-20B5B50B3580}">
      <dgm:prSet/>
      <dgm:spPr/>
      <dgm:t>
        <a:bodyPr/>
        <a:lstStyle/>
        <a:p>
          <a:endParaRPr lang="en-US" b="0" i="0">
            <a:latin typeface="Gill Sans Nova Medium" panose="020B0502020204020203" pitchFamily="34" charset="0"/>
          </a:endParaRPr>
        </a:p>
      </dgm:t>
    </dgm:pt>
    <dgm:pt modelId="{5527777A-E40C-49CF-B4F6-7AAD2029303B}" type="sibTrans" cxnId="{BCD14592-C9EF-4F74-ADF7-20B5B50B3580}">
      <dgm:prSet phldrT="2" phldr="0"/>
      <dgm:spPr>
        <a:solidFill>
          <a:schemeClr val="bg2"/>
        </a:solidFill>
        <a:ln>
          <a:noFill/>
        </a:ln>
      </dgm:spPr>
      <dgm:t>
        <a:bodyPr/>
        <a:lstStyle/>
        <a:p>
          <a:r>
            <a:rPr lang="en-US" b="0" i="0">
              <a:latin typeface="Gill Sans Nova Medium" panose="020B0502020204020203" pitchFamily="34" charset="0"/>
            </a:rPr>
            <a:t>2</a:t>
          </a:r>
        </a:p>
      </dgm:t>
    </dgm:pt>
    <dgm:pt modelId="{68FB6AA6-4927-4D84-966D-58BF027511A2}">
      <dgm:prSet custT="1"/>
      <dgm:spPr>
        <a:solidFill>
          <a:schemeClr val="bg2">
            <a:lumMod val="20000"/>
            <a:lumOff val="80000"/>
            <a:alpha val="90000"/>
          </a:schemeClr>
        </a:solidFill>
        <a:ln>
          <a:noFill/>
        </a:ln>
      </dgm:spPr>
      <dgm:t>
        <a:bodyPr/>
        <a:lstStyle/>
        <a:p>
          <a:pPr algn="ctr"/>
          <a:r>
            <a:rPr lang="en-US" sz="1400" b="0" i="0">
              <a:latin typeface="Gill Sans Nova Medium" panose="020B0502020204020203" pitchFamily="34" charset="0"/>
            </a:rPr>
            <a:t>PRESENT </a:t>
          </a:r>
          <a:br>
            <a:rPr lang="en-US" sz="1400" b="0" i="0">
              <a:latin typeface="Gill Sans Nova Medium" panose="020B0502020204020203" pitchFamily="34" charset="0"/>
            </a:rPr>
          </a:br>
          <a:r>
            <a:rPr lang="en-US" sz="1400" b="0" i="0">
              <a:latin typeface="Gill Sans Nova Medium" panose="020B0502020204020203" pitchFamily="34" charset="0"/>
            </a:rPr>
            <a:t>TO CUSTOMER </a:t>
          </a:r>
        </a:p>
      </dgm:t>
    </dgm:pt>
    <dgm:pt modelId="{DD955A02-C926-4DEF-8078-AFE6C8B9FE5B}" type="parTrans" cxnId="{A5FF64F0-37A3-405D-83F6-A1724CAED614}">
      <dgm:prSet/>
      <dgm:spPr/>
      <dgm:t>
        <a:bodyPr/>
        <a:lstStyle/>
        <a:p>
          <a:endParaRPr lang="en-US" b="0" i="0">
            <a:latin typeface="Gill Sans Nova Medium" panose="020B0502020204020203" pitchFamily="34" charset="0"/>
          </a:endParaRPr>
        </a:p>
      </dgm:t>
    </dgm:pt>
    <dgm:pt modelId="{64059828-A84D-4252-9459-5E505832A9FE}" type="sibTrans" cxnId="{A5FF64F0-37A3-405D-83F6-A1724CAED614}">
      <dgm:prSet phldrT="3" phldr="0"/>
      <dgm:spPr>
        <a:solidFill>
          <a:schemeClr val="bg2"/>
        </a:solidFill>
        <a:ln>
          <a:noFill/>
        </a:ln>
      </dgm:spPr>
      <dgm:t>
        <a:bodyPr/>
        <a:lstStyle/>
        <a:p>
          <a:r>
            <a:rPr lang="en-US" b="0" i="0">
              <a:latin typeface="Gill Sans Nova Medium" panose="020B0502020204020203" pitchFamily="34" charset="0"/>
            </a:rPr>
            <a:t>3</a:t>
          </a:r>
        </a:p>
      </dgm:t>
    </dgm:pt>
    <dgm:pt modelId="{FA12D9FD-ACE6-45EA-9383-D8D53453D6D8}">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Get signed GA</a:t>
          </a:r>
        </a:p>
      </dgm:t>
    </dgm:pt>
    <dgm:pt modelId="{BFA7E2CC-12DE-4403-A14F-7FB15518CB19}" type="parTrans" cxnId="{5F34DBE1-459E-4E6D-B366-F3848D7089C0}">
      <dgm:prSet/>
      <dgm:spPr/>
      <dgm:t>
        <a:bodyPr/>
        <a:lstStyle/>
        <a:p>
          <a:endParaRPr lang="en-US" b="0" i="0">
            <a:latin typeface="Gill Sans Nova Medium" panose="020B0502020204020203" pitchFamily="34" charset="0"/>
          </a:endParaRPr>
        </a:p>
      </dgm:t>
    </dgm:pt>
    <dgm:pt modelId="{21C9AB05-B99E-4C43-B042-9D8F8A31AC14}" type="sibTrans" cxnId="{5F34DBE1-459E-4E6D-B366-F3848D7089C0}">
      <dgm:prSet/>
      <dgm:spPr/>
      <dgm:t>
        <a:bodyPr/>
        <a:lstStyle/>
        <a:p>
          <a:endParaRPr lang="en-US" b="0" i="0">
            <a:latin typeface="Gill Sans Nova Medium" panose="020B0502020204020203" pitchFamily="34" charset="0"/>
          </a:endParaRPr>
        </a:p>
      </dgm:t>
    </dgm:pt>
    <dgm:pt modelId="{1F872F49-E289-47B7-8FC8-C47750459F6D}">
      <dgm:prSet custT="1"/>
      <dgm:spPr>
        <a:solidFill>
          <a:schemeClr val="bg2">
            <a:lumMod val="20000"/>
            <a:lumOff val="80000"/>
            <a:alpha val="90000"/>
          </a:schemeClr>
        </a:solidFill>
        <a:ln>
          <a:noFill/>
        </a:ln>
      </dgm:spPr>
      <dgm:t>
        <a:bodyPr/>
        <a:lstStyle/>
        <a:p>
          <a:pPr algn="ctr"/>
          <a:r>
            <a:rPr lang="en-US" sz="1400" b="0" i="0">
              <a:latin typeface="Gill Sans Nova Medium" panose="020B0502020204020203" pitchFamily="34" charset="0"/>
            </a:rPr>
            <a:t>INSTALL PROJECT</a:t>
          </a:r>
        </a:p>
      </dgm:t>
    </dgm:pt>
    <dgm:pt modelId="{4F14E732-E1C3-4C29-B033-334F38DBBF4D}" type="parTrans" cxnId="{1C3560CA-CDDB-4CCE-9489-ECC1B6F7B183}">
      <dgm:prSet/>
      <dgm:spPr/>
      <dgm:t>
        <a:bodyPr/>
        <a:lstStyle/>
        <a:p>
          <a:endParaRPr lang="en-US" b="0" i="0">
            <a:latin typeface="Gill Sans Nova Medium" panose="020B0502020204020203" pitchFamily="34" charset="0"/>
          </a:endParaRPr>
        </a:p>
      </dgm:t>
    </dgm:pt>
    <dgm:pt modelId="{FC3B4F99-F231-4E5C-9E74-4B0294E08D35}" type="sibTrans" cxnId="{1C3560CA-CDDB-4CCE-9489-ECC1B6F7B183}">
      <dgm:prSet phldrT="4" phldr="0"/>
      <dgm:spPr>
        <a:solidFill>
          <a:schemeClr val="bg2"/>
        </a:solidFill>
        <a:ln>
          <a:noFill/>
        </a:ln>
      </dgm:spPr>
      <dgm:t>
        <a:bodyPr/>
        <a:lstStyle/>
        <a:p>
          <a:r>
            <a:rPr lang="en-US" b="0" i="0">
              <a:latin typeface="Gill Sans Nova Medium" panose="020B0502020204020203" pitchFamily="34" charset="0"/>
            </a:rPr>
            <a:t>4</a:t>
          </a:r>
        </a:p>
      </dgm:t>
    </dgm:pt>
    <dgm:pt modelId="{C23BCCF9-D7E1-44A2-BF34-AB74D2075C06}">
      <dgm:prSet custT="1"/>
      <dgm:spPr>
        <a:solidFill>
          <a:schemeClr val="bg2">
            <a:lumMod val="20000"/>
            <a:lumOff val="80000"/>
            <a:alpha val="90000"/>
          </a:schemeClr>
        </a:solidFill>
        <a:ln>
          <a:noFill/>
        </a:ln>
      </dgm:spPr>
      <dgm:t>
        <a:bodyPr/>
        <a:lstStyle/>
        <a:p>
          <a:pPr algn="ctr"/>
          <a:r>
            <a:rPr lang="en-US" sz="1400" b="0" i="0">
              <a:latin typeface="Gill Sans Nova Medium" panose="020B0502020204020203" pitchFamily="34" charset="0"/>
            </a:rPr>
            <a:t>SUBMIT REQUIRED DOCUMENTATION FOR INCENTIVE</a:t>
          </a:r>
        </a:p>
      </dgm:t>
    </dgm:pt>
    <dgm:pt modelId="{68B483C2-9FE9-4D90-9985-C3C91A6377C6}" type="parTrans" cxnId="{7C32DC7E-9102-470A-8FE3-85EACF4D55C4}">
      <dgm:prSet/>
      <dgm:spPr/>
      <dgm:t>
        <a:bodyPr/>
        <a:lstStyle/>
        <a:p>
          <a:endParaRPr lang="en-US" b="0" i="0">
            <a:latin typeface="Gill Sans Nova Medium" panose="020B0502020204020203" pitchFamily="34" charset="0"/>
          </a:endParaRPr>
        </a:p>
      </dgm:t>
    </dgm:pt>
    <dgm:pt modelId="{A8BC7459-BA38-4A9B-8F16-610F1275FF4F}" type="sibTrans" cxnId="{7C32DC7E-9102-470A-8FE3-85EACF4D55C4}">
      <dgm:prSet phldrT="5" phldr="0"/>
      <dgm:spPr>
        <a:solidFill>
          <a:schemeClr val="bg2"/>
        </a:solidFill>
        <a:ln>
          <a:noFill/>
        </a:ln>
      </dgm:spPr>
      <dgm:t>
        <a:bodyPr/>
        <a:lstStyle/>
        <a:p>
          <a:r>
            <a:rPr lang="en-US" b="0" i="0">
              <a:latin typeface="Gill Sans Nova Medium" panose="020B0502020204020203" pitchFamily="34" charset="0"/>
            </a:rPr>
            <a:t>5</a:t>
          </a:r>
        </a:p>
      </dgm:t>
    </dgm:pt>
    <dgm:pt modelId="{A3E1994A-BE72-48BC-BCF0-FDEBA069902E}">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Equipment must be DLC Certified</a:t>
          </a:r>
        </a:p>
      </dgm:t>
    </dgm:pt>
    <dgm:pt modelId="{650FC699-4654-4819-9188-188A3DFD1594}" type="sibTrans" cxnId="{2F4D63D9-69A6-4335-AC4A-D05C758768F3}">
      <dgm:prSet/>
      <dgm:spPr/>
      <dgm:t>
        <a:bodyPr/>
        <a:lstStyle/>
        <a:p>
          <a:endParaRPr lang="en-US" b="0" i="0">
            <a:latin typeface="Gill Sans Nova Medium" panose="020B0502020204020203" pitchFamily="34" charset="0"/>
          </a:endParaRPr>
        </a:p>
      </dgm:t>
    </dgm:pt>
    <dgm:pt modelId="{A027F445-1877-4C17-A4FA-4C96D653EDC4}" type="parTrans" cxnId="{2F4D63D9-69A6-4335-AC4A-D05C758768F3}">
      <dgm:prSet/>
      <dgm:spPr/>
      <dgm:t>
        <a:bodyPr/>
        <a:lstStyle/>
        <a:p>
          <a:endParaRPr lang="en-US" b="0" i="0">
            <a:latin typeface="Gill Sans Nova Medium" panose="020B0502020204020203" pitchFamily="34" charset="0"/>
          </a:endParaRPr>
        </a:p>
      </dgm:t>
    </dgm:pt>
    <dgm:pt modelId="{F4605D93-9B4E-3C43-A59D-EC38855DD32B}">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With proposed equipment </a:t>
          </a:r>
        </a:p>
      </dgm:t>
    </dgm:pt>
    <dgm:pt modelId="{DAFD21BD-9F2D-6A4B-86FF-A3BA2D74C1FD}" type="parTrans" cxnId="{A2425583-AEE8-C343-9F6C-B9FC37843FE3}">
      <dgm:prSet/>
      <dgm:spPr/>
      <dgm:t>
        <a:bodyPr/>
        <a:lstStyle/>
        <a:p>
          <a:endParaRPr lang="en-US"/>
        </a:p>
      </dgm:t>
    </dgm:pt>
    <dgm:pt modelId="{81CEA8A0-A8B6-924F-AF1A-48141DB9CD71}" type="sibTrans" cxnId="{A2425583-AEE8-C343-9F6C-B9FC37843FE3}">
      <dgm:prSet/>
      <dgm:spPr/>
      <dgm:t>
        <a:bodyPr/>
        <a:lstStyle/>
        <a:p>
          <a:endParaRPr lang="en-US"/>
        </a:p>
      </dgm:t>
    </dgm:pt>
    <dgm:pt modelId="{18B43371-04E9-492A-AA5E-FDCC5CBE2932}">
      <dgm:prSet custT="1"/>
      <dgm:spPr>
        <a:solidFill>
          <a:schemeClr val="bg2">
            <a:lumMod val="20000"/>
            <a:lumOff val="80000"/>
            <a:alpha val="90000"/>
          </a:schemeClr>
        </a:solidFill>
        <a:ln>
          <a:noFill/>
        </a:ln>
      </dgm:spPr>
      <dgm:t>
        <a:bodyPr/>
        <a:lstStyle/>
        <a:p>
          <a:pPr algn="l"/>
          <a:r>
            <a:rPr lang="en-US" sz="1400" b="0" i="0">
              <a:latin typeface="Gill Sans Nova Light" panose="020B0402020204020203" pitchFamily="34" charset="0"/>
            </a:rPr>
            <a:t>Collect tax form W9</a:t>
          </a:r>
        </a:p>
      </dgm:t>
    </dgm:pt>
    <dgm:pt modelId="{80B61234-142A-436B-B2E0-99628A27DBB3}" type="parTrans" cxnId="{08D906E3-80CD-4E6E-87AF-03665CE0F4EF}">
      <dgm:prSet/>
      <dgm:spPr/>
      <dgm:t>
        <a:bodyPr/>
        <a:lstStyle/>
        <a:p>
          <a:endParaRPr lang="en-US"/>
        </a:p>
      </dgm:t>
    </dgm:pt>
    <dgm:pt modelId="{EDD75B3F-D4FD-44FC-8F87-C7DD7F6C6DD8}" type="sibTrans" cxnId="{08D906E3-80CD-4E6E-87AF-03665CE0F4EF}">
      <dgm:prSet/>
      <dgm:spPr/>
      <dgm:t>
        <a:bodyPr/>
        <a:lstStyle/>
        <a:p>
          <a:endParaRPr lang="en-US"/>
        </a:p>
      </dgm:t>
    </dgm:pt>
    <dgm:pt modelId="{22EEE8D8-4169-3841-87B7-869BE28A1D51}" type="pres">
      <dgm:prSet presAssocID="{205E1CCF-9584-4E0D-850E-3A8FC08C8881}" presName="linearFlow" presStyleCnt="0">
        <dgm:presLayoutVars>
          <dgm:dir/>
          <dgm:animLvl val="lvl"/>
          <dgm:resizeHandles val="exact"/>
        </dgm:presLayoutVars>
      </dgm:prSet>
      <dgm:spPr/>
    </dgm:pt>
    <dgm:pt modelId="{5E6A20D2-0473-EC45-9B9F-2F48D5D01975}" type="pres">
      <dgm:prSet presAssocID="{5E2AE09C-6933-4670-8972-DC08169EF491}" presName="compositeNode" presStyleCnt="0"/>
      <dgm:spPr/>
    </dgm:pt>
    <dgm:pt modelId="{3B0C444A-7B9D-F147-B10D-8FCA6C12BD66}" type="pres">
      <dgm:prSet presAssocID="{5E2AE09C-6933-4670-8972-DC08169EF491}" presName="parTx" presStyleLbl="node1" presStyleIdx="0" presStyleCnt="0">
        <dgm:presLayoutVars>
          <dgm:chMax val="0"/>
          <dgm:chPref val="0"/>
          <dgm:bulletEnabled val="1"/>
        </dgm:presLayoutVars>
      </dgm:prSet>
      <dgm:spPr/>
    </dgm:pt>
    <dgm:pt modelId="{C2FF2959-C621-3941-86AE-AD018486D79E}" type="pres">
      <dgm:prSet presAssocID="{5E2AE09C-6933-4670-8972-DC08169EF491}" presName="parSh" presStyleCnt="0"/>
      <dgm:spPr/>
    </dgm:pt>
    <dgm:pt modelId="{7F1F537C-7AA5-7D46-A309-6D3B9EED0A01}" type="pres">
      <dgm:prSet presAssocID="{5E2AE09C-6933-4670-8972-DC08169EF491}" presName="lineNode" presStyleLbl="alignAccFollowNode1" presStyleIdx="0" presStyleCnt="15"/>
      <dgm:spPr>
        <a:solidFill>
          <a:schemeClr val="bg2">
            <a:lumMod val="20000"/>
            <a:lumOff val="80000"/>
            <a:alpha val="90000"/>
          </a:schemeClr>
        </a:solidFill>
        <a:ln>
          <a:solidFill>
            <a:schemeClr val="bg2">
              <a:lumMod val="20000"/>
              <a:lumOff val="80000"/>
              <a:alpha val="90000"/>
            </a:schemeClr>
          </a:solidFill>
        </a:ln>
      </dgm:spPr>
    </dgm:pt>
    <dgm:pt modelId="{489B6F9A-8C3D-FE42-A55D-F66093E3B79D}" type="pres">
      <dgm:prSet presAssocID="{5E2AE09C-6933-4670-8972-DC08169EF491}" presName="lineArrowNode" presStyleLbl="alignAccFollowNode1" presStyleIdx="1" presStyleCnt="15"/>
      <dgm:spPr>
        <a:solidFill>
          <a:schemeClr val="bg2">
            <a:lumMod val="20000"/>
            <a:lumOff val="80000"/>
            <a:alpha val="90000"/>
          </a:schemeClr>
        </a:solidFill>
        <a:ln>
          <a:solidFill>
            <a:schemeClr val="bg2">
              <a:lumMod val="20000"/>
              <a:lumOff val="80000"/>
              <a:alpha val="90000"/>
            </a:schemeClr>
          </a:solidFill>
        </a:ln>
      </dgm:spPr>
    </dgm:pt>
    <dgm:pt modelId="{56A85EC9-4C1C-6147-B46C-61EBAC092D4E}" type="pres">
      <dgm:prSet presAssocID="{93E28E37-25C7-4A99-BEAF-8B602C78B41D}" presName="sibTransNodeCircle" presStyleLbl="alignNode1" presStyleIdx="0" presStyleCnt="5">
        <dgm:presLayoutVars>
          <dgm:chMax val="0"/>
          <dgm:bulletEnabled/>
        </dgm:presLayoutVars>
      </dgm:prSet>
      <dgm:spPr/>
    </dgm:pt>
    <dgm:pt modelId="{37C272C0-BAF9-B94B-8DB9-0E3159D0674F}" type="pres">
      <dgm:prSet presAssocID="{93E28E37-25C7-4A99-BEAF-8B602C78B41D}" presName="spacerBetweenCircleAndCallout" presStyleCnt="0">
        <dgm:presLayoutVars/>
      </dgm:prSet>
      <dgm:spPr/>
    </dgm:pt>
    <dgm:pt modelId="{11CD000E-C904-3F4B-B00D-584B3A164DA7}" type="pres">
      <dgm:prSet presAssocID="{5E2AE09C-6933-4670-8972-DC08169EF491}" presName="nodeText" presStyleLbl="alignAccFollowNode1" presStyleIdx="2" presStyleCnt="15">
        <dgm:presLayoutVars>
          <dgm:bulletEnabled val="1"/>
        </dgm:presLayoutVars>
      </dgm:prSet>
      <dgm:spPr/>
    </dgm:pt>
    <dgm:pt modelId="{7FD3C0F7-3A26-224F-B2FB-D235B7DD3A6C}" type="pres">
      <dgm:prSet presAssocID="{93E28E37-25C7-4A99-BEAF-8B602C78B41D}" presName="sibTransComposite" presStyleCnt="0"/>
      <dgm:spPr/>
    </dgm:pt>
    <dgm:pt modelId="{2F2547FE-1BDB-4C4C-9D50-AE9D5F74ED12}" type="pres">
      <dgm:prSet presAssocID="{2A302E28-A606-455A-BD96-E5B8A08C81CD}" presName="compositeNode" presStyleCnt="0"/>
      <dgm:spPr/>
    </dgm:pt>
    <dgm:pt modelId="{5F576ADD-3C9A-154B-B8D5-3E7FA04BE47B}" type="pres">
      <dgm:prSet presAssocID="{2A302E28-A606-455A-BD96-E5B8A08C81CD}" presName="parTx" presStyleLbl="node1" presStyleIdx="0" presStyleCnt="0">
        <dgm:presLayoutVars>
          <dgm:chMax val="0"/>
          <dgm:chPref val="0"/>
          <dgm:bulletEnabled val="1"/>
        </dgm:presLayoutVars>
      </dgm:prSet>
      <dgm:spPr/>
    </dgm:pt>
    <dgm:pt modelId="{60F0CFE0-6376-BA48-A302-576F178281A9}" type="pres">
      <dgm:prSet presAssocID="{2A302E28-A606-455A-BD96-E5B8A08C81CD}" presName="parSh" presStyleCnt="0"/>
      <dgm:spPr/>
    </dgm:pt>
    <dgm:pt modelId="{7771923D-24F0-F44B-87B0-0B4D2831F1D8}" type="pres">
      <dgm:prSet presAssocID="{2A302E28-A606-455A-BD96-E5B8A08C81CD}" presName="lineNode" presStyleLbl="alignAccFollowNode1" presStyleIdx="3" presStyleCnt="15"/>
      <dgm:spPr>
        <a:solidFill>
          <a:schemeClr val="bg2">
            <a:lumMod val="20000"/>
            <a:lumOff val="80000"/>
            <a:alpha val="90000"/>
          </a:schemeClr>
        </a:solidFill>
        <a:ln>
          <a:solidFill>
            <a:schemeClr val="bg2">
              <a:lumMod val="20000"/>
              <a:lumOff val="80000"/>
              <a:alpha val="90000"/>
            </a:schemeClr>
          </a:solidFill>
        </a:ln>
      </dgm:spPr>
    </dgm:pt>
    <dgm:pt modelId="{AF3C08F9-CA8F-3D40-AEAB-69AB6EA6924D}" type="pres">
      <dgm:prSet presAssocID="{2A302E28-A606-455A-BD96-E5B8A08C81CD}" presName="lineArrowNode" presStyleLbl="alignAccFollowNode1" presStyleIdx="4" presStyleCnt="15"/>
      <dgm:spPr>
        <a:solidFill>
          <a:schemeClr val="bg2">
            <a:lumMod val="20000"/>
            <a:lumOff val="80000"/>
            <a:alpha val="90000"/>
          </a:schemeClr>
        </a:solidFill>
        <a:ln>
          <a:solidFill>
            <a:schemeClr val="bg2">
              <a:lumMod val="20000"/>
              <a:lumOff val="80000"/>
              <a:alpha val="90000"/>
            </a:schemeClr>
          </a:solidFill>
        </a:ln>
      </dgm:spPr>
    </dgm:pt>
    <dgm:pt modelId="{9645208E-3A95-0542-A217-E6285561EDD8}" type="pres">
      <dgm:prSet presAssocID="{5527777A-E40C-49CF-B4F6-7AAD2029303B}" presName="sibTransNodeCircle" presStyleLbl="alignNode1" presStyleIdx="1" presStyleCnt="5">
        <dgm:presLayoutVars>
          <dgm:chMax val="0"/>
          <dgm:bulletEnabled/>
        </dgm:presLayoutVars>
      </dgm:prSet>
      <dgm:spPr/>
    </dgm:pt>
    <dgm:pt modelId="{5E09465C-2F71-D747-AAC8-B7D752295D25}" type="pres">
      <dgm:prSet presAssocID="{5527777A-E40C-49CF-B4F6-7AAD2029303B}" presName="spacerBetweenCircleAndCallout" presStyleCnt="0">
        <dgm:presLayoutVars/>
      </dgm:prSet>
      <dgm:spPr/>
    </dgm:pt>
    <dgm:pt modelId="{FA3F3045-4128-D143-9426-1F79E9D571A0}" type="pres">
      <dgm:prSet presAssocID="{2A302E28-A606-455A-BD96-E5B8A08C81CD}" presName="nodeText" presStyleLbl="alignAccFollowNode1" presStyleIdx="5" presStyleCnt="15">
        <dgm:presLayoutVars>
          <dgm:bulletEnabled val="1"/>
        </dgm:presLayoutVars>
      </dgm:prSet>
      <dgm:spPr/>
    </dgm:pt>
    <dgm:pt modelId="{B4D4DC99-B320-7E4E-BC05-89C9B1768AC1}" type="pres">
      <dgm:prSet presAssocID="{5527777A-E40C-49CF-B4F6-7AAD2029303B}" presName="sibTransComposite" presStyleCnt="0"/>
      <dgm:spPr/>
    </dgm:pt>
    <dgm:pt modelId="{2BFDE20D-8ED4-9245-AC01-F371A9ABD8A6}" type="pres">
      <dgm:prSet presAssocID="{68FB6AA6-4927-4D84-966D-58BF027511A2}" presName="compositeNode" presStyleCnt="0"/>
      <dgm:spPr/>
    </dgm:pt>
    <dgm:pt modelId="{5B79A18B-E322-6A49-877C-92534B747610}" type="pres">
      <dgm:prSet presAssocID="{68FB6AA6-4927-4D84-966D-58BF027511A2}" presName="parTx" presStyleLbl="node1" presStyleIdx="0" presStyleCnt="0">
        <dgm:presLayoutVars>
          <dgm:chMax val="0"/>
          <dgm:chPref val="0"/>
          <dgm:bulletEnabled val="1"/>
        </dgm:presLayoutVars>
      </dgm:prSet>
      <dgm:spPr/>
    </dgm:pt>
    <dgm:pt modelId="{BB1187D2-53BE-7144-8F90-CA5F19103B30}" type="pres">
      <dgm:prSet presAssocID="{68FB6AA6-4927-4D84-966D-58BF027511A2}" presName="parSh" presStyleCnt="0"/>
      <dgm:spPr/>
    </dgm:pt>
    <dgm:pt modelId="{303510CF-F996-5448-B778-A049893BF54B}" type="pres">
      <dgm:prSet presAssocID="{68FB6AA6-4927-4D84-966D-58BF027511A2}" presName="lineNode" presStyleLbl="alignAccFollowNode1" presStyleIdx="6" presStyleCnt="15"/>
      <dgm:spPr>
        <a:solidFill>
          <a:schemeClr val="bg2">
            <a:lumMod val="20000"/>
            <a:lumOff val="80000"/>
            <a:alpha val="90000"/>
          </a:schemeClr>
        </a:solidFill>
        <a:ln>
          <a:solidFill>
            <a:schemeClr val="bg2">
              <a:lumMod val="20000"/>
              <a:lumOff val="80000"/>
              <a:alpha val="90000"/>
            </a:schemeClr>
          </a:solidFill>
        </a:ln>
      </dgm:spPr>
    </dgm:pt>
    <dgm:pt modelId="{D1309EB6-73FA-BE42-B695-59C2D3A749C3}" type="pres">
      <dgm:prSet presAssocID="{68FB6AA6-4927-4D84-966D-58BF027511A2}" presName="lineArrowNode" presStyleLbl="alignAccFollowNode1" presStyleIdx="7" presStyleCnt="15"/>
      <dgm:spPr>
        <a:solidFill>
          <a:schemeClr val="bg2">
            <a:lumMod val="20000"/>
            <a:lumOff val="80000"/>
            <a:alpha val="90000"/>
          </a:schemeClr>
        </a:solidFill>
        <a:ln>
          <a:solidFill>
            <a:schemeClr val="bg2">
              <a:lumMod val="20000"/>
              <a:lumOff val="80000"/>
              <a:alpha val="90000"/>
            </a:schemeClr>
          </a:solidFill>
        </a:ln>
      </dgm:spPr>
    </dgm:pt>
    <dgm:pt modelId="{AF286113-1517-9B47-A65E-93D2F70B52B4}" type="pres">
      <dgm:prSet presAssocID="{64059828-A84D-4252-9459-5E505832A9FE}" presName="sibTransNodeCircle" presStyleLbl="alignNode1" presStyleIdx="2" presStyleCnt="5">
        <dgm:presLayoutVars>
          <dgm:chMax val="0"/>
          <dgm:bulletEnabled/>
        </dgm:presLayoutVars>
      </dgm:prSet>
      <dgm:spPr/>
    </dgm:pt>
    <dgm:pt modelId="{BD6B4A68-CECC-B34A-BC3C-FACD2DD29F72}" type="pres">
      <dgm:prSet presAssocID="{64059828-A84D-4252-9459-5E505832A9FE}" presName="spacerBetweenCircleAndCallout" presStyleCnt="0">
        <dgm:presLayoutVars/>
      </dgm:prSet>
      <dgm:spPr/>
    </dgm:pt>
    <dgm:pt modelId="{E634C519-5934-0744-8D28-6EB03C09E1DE}" type="pres">
      <dgm:prSet presAssocID="{68FB6AA6-4927-4D84-966D-58BF027511A2}" presName="nodeText" presStyleLbl="alignAccFollowNode1" presStyleIdx="8" presStyleCnt="15">
        <dgm:presLayoutVars>
          <dgm:bulletEnabled val="1"/>
        </dgm:presLayoutVars>
      </dgm:prSet>
      <dgm:spPr/>
    </dgm:pt>
    <dgm:pt modelId="{AD253EA9-E449-9841-A8C6-0F0CCB48EF00}" type="pres">
      <dgm:prSet presAssocID="{64059828-A84D-4252-9459-5E505832A9FE}" presName="sibTransComposite" presStyleCnt="0"/>
      <dgm:spPr/>
    </dgm:pt>
    <dgm:pt modelId="{8BF27587-B0C1-3546-BFDD-54855AB27ED9}" type="pres">
      <dgm:prSet presAssocID="{1F872F49-E289-47B7-8FC8-C47750459F6D}" presName="compositeNode" presStyleCnt="0"/>
      <dgm:spPr/>
    </dgm:pt>
    <dgm:pt modelId="{AF498165-67EA-EE45-ADE2-085EAAD4E32A}" type="pres">
      <dgm:prSet presAssocID="{1F872F49-E289-47B7-8FC8-C47750459F6D}" presName="parTx" presStyleLbl="node1" presStyleIdx="0" presStyleCnt="0">
        <dgm:presLayoutVars>
          <dgm:chMax val="0"/>
          <dgm:chPref val="0"/>
          <dgm:bulletEnabled val="1"/>
        </dgm:presLayoutVars>
      </dgm:prSet>
      <dgm:spPr/>
    </dgm:pt>
    <dgm:pt modelId="{D8577816-E7C6-9A4D-A150-5BF78B4C736A}" type="pres">
      <dgm:prSet presAssocID="{1F872F49-E289-47B7-8FC8-C47750459F6D}" presName="parSh" presStyleCnt="0"/>
      <dgm:spPr/>
    </dgm:pt>
    <dgm:pt modelId="{EBCDCA9C-5E1C-B841-9ECE-250152B288F2}" type="pres">
      <dgm:prSet presAssocID="{1F872F49-E289-47B7-8FC8-C47750459F6D}" presName="lineNode" presStyleLbl="alignAccFollowNode1" presStyleIdx="9" presStyleCnt="15"/>
      <dgm:spPr>
        <a:solidFill>
          <a:schemeClr val="bg2">
            <a:lumMod val="20000"/>
            <a:lumOff val="80000"/>
            <a:alpha val="90000"/>
          </a:schemeClr>
        </a:solidFill>
        <a:ln>
          <a:solidFill>
            <a:schemeClr val="bg2">
              <a:lumMod val="20000"/>
              <a:lumOff val="80000"/>
              <a:alpha val="90000"/>
            </a:schemeClr>
          </a:solidFill>
        </a:ln>
      </dgm:spPr>
    </dgm:pt>
    <dgm:pt modelId="{D3E79D26-0787-424E-82DC-824430104DB7}" type="pres">
      <dgm:prSet presAssocID="{1F872F49-E289-47B7-8FC8-C47750459F6D}" presName="lineArrowNode" presStyleLbl="alignAccFollowNode1" presStyleIdx="10" presStyleCnt="15"/>
      <dgm:spPr>
        <a:solidFill>
          <a:schemeClr val="bg2">
            <a:lumMod val="20000"/>
            <a:lumOff val="80000"/>
            <a:alpha val="90000"/>
          </a:schemeClr>
        </a:solidFill>
        <a:ln>
          <a:solidFill>
            <a:schemeClr val="bg2">
              <a:lumMod val="20000"/>
              <a:lumOff val="80000"/>
              <a:alpha val="90000"/>
            </a:schemeClr>
          </a:solidFill>
        </a:ln>
      </dgm:spPr>
    </dgm:pt>
    <dgm:pt modelId="{5609320E-CEAC-6044-8A92-EA97031EB492}" type="pres">
      <dgm:prSet presAssocID="{FC3B4F99-F231-4E5C-9E74-4B0294E08D35}" presName="sibTransNodeCircle" presStyleLbl="alignNode1" presStyleIdx="3" presStyleCnt="5">
        <dgm:presLayoutVars>
          <dgm:chMax val="0"/>
          <dgm:bulletEnabled/>
        </dgm:presLayoutVars>
      </dgm:prSet>
      <dgm:spPr/>
    </dgm:pt>
    <dgm:pt modelId="{5682258F-693D-2740-8C4C-FE6D20894F94}" type="pres">
      <dgm:prSet presAssocID="{FC3B4F99-F231-4E5C-9E74-4B0294E08D35}" presName="spacerBetweenCircleAndCallout" presStyleCnt="0">
        <dgm:presLayoutVars/>
      </dgm:prSet>
      <dgm:spPr/>
    </dgm:pt>
    <dgm:pt modelId="{2E7156E4-7362-D14D-B6D2-01D5FE2EF0C9}" type="pres">
      <dgm:prSet presAssocID="{1F872F49-E289-47B7-8FC8-C47750459F6D}" presName="nodeText" presStyleLbl="alignAccFollowNode1" presStyleIdx="11" presStyleCnt="15">
        <dgm:presLayoutVars>
          <dgm:bulletEnabled val="1"/>
        </dgm:presLayoutVars>
      </dgm:prSet>
      <dgm:spPr/>
    </dgm:pt>
    <dgm:pt modelId="{97E31675-2EBD-C94B-9F10-CA40864DD8C9}" type="pres">
      <dgm:prSet presAssocID="{FC3B4F99-F231-4E5C-9E74-4B0294E08D35}" presName="sibTransComposite" presStyleCnt="0"/>
      <dgm:spPr/>
    </dgm:pt>
    <dgm:pt modelId="{52C94874-9B41-6245-B50D-FA65CE618D4B}" type="pres">
      <dgm:prSet presAssocID="{C23BCCF9-D7E1-44A2-BF34-AB74D2075C06}" presName="compositeNode" presStyleCnt="0"/>
      <dgm:spPr/>
    </dgm:pt>
    <dgm:pt modelId="{5FF91FD1-6E42-AD4D-AA84-BA0B286472EA}" type="pres">
      <dgm:prSet presAssocID="{C23BCCF9-D7E1-44A2-BF34-AB74D2075C06}" presName="parTx" presStyleLbl="node1" presStyleIdx="0" presStyleCnt="0">
        <dgm:presLayoutVars>
          <dgm:chMax val="0"/>
          <dgm:chPref val="0"/>
          <dgm:bulletEnabled val="1"/>
        </dgm:presLayoutVars>
      </dgm:prSet>
      <dgm:spPr/>
    </dgm:pt>
    <dgm:pt modelId="{4C3CED6E-7C8F-E54B-AD84-2F0CC7C4D496}" type="pres">
      <dgm:prSet presAssocID="{C23BCCF9-D7E1-44A2-BF34-AB74D2075C06}" presName="parSh" presStyleCnt="0"/>
      <dgm:spPr/>
    </dgm:pt>
    <dgm:pt modelId="{130E659B-A560-F940-8329-430E7FEB54D8}" type="pres">
      <dgm:prSet presAssocID="{C23BCCF9-D7E1-44A2-BF34-AB74D2075C06}" presName="lineNode" presStyleLbl="alignAccFollowNode1" presStyleIdx="12" presStyleCnt="15"/>
      <dgm:spPr>
        <a:solidFill>
          <a:schemeClr val="bg2">
            <a:lumMod val="20000"/>
            <a:lumOff val="80000"/>
            <a:alpha val="90000"/>
          </a:schemeClr>
        </a:solidFill>
        <a:ln>
          <a:solidFill>
            <a:schemeClr val="bg2">
              <a:lumMod val="20000"/>
              <a:lumOff val="80000"/>
              <a:alpha val="90000"/>
            </a:schemeClr>
          </a:solidFill>
        </a:ln>
      </dgm:spPr>
    </dgm:pt>
    <dgm:pt modelId="{8E279C50-4BEC-FA4A-A6B6-63407B0DCD0E}" type="pres">
      <dgm:prSet presAssocID="{C23BCCF9-D7E1-44A2-BF34-AB74D2075C06}" presName="lineArrowNode" presStyleLbl="alignAccFollowNode1" presStyleIdx="13" presStyleCnt="15"/>
      <dgm:spPr/>
    </dgm:pt>
    <dgm:pt modelId="{A85BF741-245D-BD4B-A1E6-356991BAE4F8}" type="pres">
      <dgm:prSet presAssocID="{A8BC7459-BA38-4A9B-8F16-610F1275FF4F}" presName="sibTransNodeCircle" presStyleLbl="alignNode1" presStyleIdx="4" presStyleCnt="5">
        <dgm:presLayoutVars>
          <dgm:chMax val="0"/>
          <dgm:bulletEnabled/>
        </dgm:presLayoutVars>
      </dgm:prSet>
      <dgm:spPr/>
    </dgm:pt>
    <dgm:pt modelId="{1FE0E547-540D-644D-AE2A-AB4973901044}" type="pres">
      <dgm:prSet presAssocID="{A8BC7459-BA38-4A9B-8F16-610F1275FF4F}" presName="spacerBetweenCircleAndCallout" presStyleCnt="0">
        <dgm:presLayoutVars/>
      </dgm:prSet>
      <dgm:spPr/>
    </dgm:pt>
    <dgm:pt modelId="{7CCD0D29-CFA1-374C-84D7-896892BC9659}" type="pres">
      <dgm:prSet presAssocID="{C23BCCF9-D7E1-44A2-BF34-AB74D2075C06}" presName="nodeText" presStyleLbl="alignAccFollowNode1" presStyleIdx="14" presStyleCnt="15">
        <dgm:presLayoutVars>
          <dgm:bulletEnabled val="1"/>
        </dgm:presLayoutVars>
      </dgm:prSet>
      <dgm:spPr/>
    </dgm:pt>
  </dgm:ptLst>
  <dgm:cxnLst>
    <dgm:cxn modelId="{30132100-2A33-D54C-83A2-910744C5BCAD}" type="presOf" srcId="{2A302E28-A606-455A-BD96-E5B8A08C81CD}" destId="{FA3F3045-4128-D143-9426-1F79E9D571A0}" srcOrd="0" destOrd="0" presId="urn:microsoft.com/office/officeart/2016/7/layout/LinearArrowProcessNumbered"/>
    <dgm:cxn modelId="{604D4706-9400-499E-8FB3-00A77D4CBF82}" srcId="{72BDF956-1CF5-4980-AD47-67E1D704890F}" destId="{D3C2EB25-E74F-417A-80FF-DFF23433AD3D}" srcOrd="1" destOrd="0" parTransId="{AF4C9065-6501-460C-B004-2A0970C42438}" sibTransId="{9328F02F-B60D-4F82-B42C-9584AD14FE68}"/>
    <dgm:cxn modelId="{AA993508-3D9B-6747-B2E8-4710A0436DB7}" type="presOf" srcId="{93E28E37-25C7-4A99-BEAF-8B602C78B41D}" destId="{56A85EC9-4C1C-6147-B46C-61EBAC092D4E}" srcOrd="0" destOrd="0" presId="urn:microsoft.com/office/officeart/2016/7/layout/LinearArrowProcessNumbered"/>
    <dgm:cxn modelId="{0DBECC1B-F2E6-E244-8359-40DE00419895}" type="presOf" srcId="{205E1CCF-9584-4E0D-850E-3A8FC08C8881}" destId="{22EEE8D8-4169-3841-87B7-869BE28A1D51}" srcOrd="0" destOrd="0" presId="urn:microsoft.com/office/officeart/2016/7/layout/LinearArrowProcessNumbered"/>
    <dgm:cxn modelId="{EE583122-307E-614B-85C4-63A573D367CC}" type="presOf" srcId="{D3C2EB25-E74F-417A-80FF-DFF23433AD3D}" destId="{11CD000E-C904-3F4B-B00D-584B3A164DA7}" srcOrd="0" destOrd="4" presId="urn:microsoft.com/office/officeart/2016/7/layout/LinearArrowProcessNumbered"/>
    <dgm:cxn modelId="{B2717E25-61DD-D248-B494-8385F793DA00}" type="presOf" srcId="{A8BC7459-BA38-4A9B-8F16-610F1275FF4F}" destId="{A85BF741-245D-BD4B-A1E6-356991BAE4F8}" srcOrd="0" destOrd="0" presId="urn:microsoft.com/office/officeart/2016/7/layout/LinearArrowProcessNumbered"/>
    <dgm:cxn modelId="{E4B8D037-76E5-5A44-A4E0-06641F6B891F}" type="presOf" srcId="{FA12D9FD-ACE6-45EA-9383-D8D53453D6D8}" destId="{E634C519-5934-0744-8D28-6EB03C09E1DE}" srcOrd="0" destOrd="1" presId="urn:microsoft.com/office/officeart/2016/7/layout/LinearArrowProcessNumbered"/>
    <dgm:cxn modelId="{BE07195B-D537-C840-9D57-59B713639174}" type="presOf" srcId="{72BDF956-1CF5-4980-AD47-67E1D704890F}" destId="{11CD000E-C904-3F4B-B00D-584B3A164DA7}" srcOrd="0" destOrd="2" presId="urn:microsoft.com/office/officeart/2016/7/layout/LinearArrowProcessNumbered"/>
    <dgm:cxn modelId="{0641D566-1290-5441-A918-941EB27ABE4E}" type="presOf" srcId="{0E9EC605-AFAE-467E-88D1-FC58E1AF86A3}" destId="{11CD000E-C904-3F4B-B00D-584B3A164DA7}" srcOrd="0" destOrd="1" presId="urn:microsoft.com/office/officeart/2016/7/layout/LinearArrowProcessNumbered"/>
    <dgm:cxn modelId="{84BE0048-F0F7-604D-AD42-FD396D74D4EA}" type="presOf" srcId="{F4605D93-9B4E-3C43-A59D-EC38855DD32B}" destId="{FA3F3045-4128-D143-9426-1F79E9D571A0}" srcOrd="0" destOrd="1" presId="urn:microsoft.com/office/officeart/2016/7/layout/LinearArrowProcessNumbered"/>
    <dgm:cxn modelId="{101B3A4E-FB22-2F48-BE2C-791AA16427D0}" type="presOf" srcId="{5E2AE09C-6933-4670-8972-DC08169EF491}" destId="{11CD000E-C904-3F4B-B00D-584B3A164DA7}" srcOrd="0" destOrd="0" presId="urn:microsoft.com/office/officeart/2016/7/layout/LinearArrowProcessNumbered"/>
    <dgm:cxn modelId="{0D011D75-F8B5-47AF-8D11-D1078736DD6A}" srcId="{72BDF956-1CF5-4980-AD47-67E1D704890F}" destId="{1C0C0CD6-F85E-4AEC-96B9-6BE1F3CB201A}" srcOrd="0" destOrd="0" parTransId="{463C192A-5CB9-4BD1-8487-1E65EE6FE8A0}" sibTransId="{E9F4B169-5AF7-42E7-8E6C-F79F34B9C622}"/>
    <dgm:cxn modelId="{CD81CA75-E6F7-9541-85D2-E19F54518CE6}" type="presOf" srcId="{1C0C0CD6-F85E-4AEC-96B9-6BE1F3CB201A}" destId="{11CD000E-C904-3F4B-B00D-584B3A164DA7}" srcOrd="0" destOrd="3" presId="urn:microsoft.com/office/officeart/2016/7/layout/LinearArrowProcessNumbered"/>
    <dgm:cxn modelId="{4A592E7E-A382-964C-A63B-E6F6BC90D492}" type="presOf" srcId="{5527777A-E40C-49CF-B4F6-7AAD2029303B}" destId="{9645208E-3A95-0542-A217-E6285561EDD8}" srcOrd="0" destOrd="0" presId="urn:microsoft.com/office/officeart/2016/7/layout/LinearArrowProcessNumbered"/>
    <dgm:cxn modelId="{7C32DC7E-9102-470A-8FE3-85EACF4D55C4}" srcId="{205E1CCF-9584-4E0D-850E-3A8FC08C8881}" destId="{C23BCCF9-D7E1-44A2-BF34-AB74D2075C06}" srcOrd="4" destOrd="0" parTransId="{68B483C2-9FE9-4D90-9985-C3C91A6377C6}" sibTransId="{A8BC7459-BA38-4A9B-8F16-610F1275FF4F}"/>
    <dgm:cxn modelId="{A2425583-AEE8-C343-9F6C-B9FC37843FE3}" srcId="{2A302E28-A606-455A-BD96-E5B8A08C81CD}" destId="{F4605D93-9B4E-3C43-A59D-EC38855DD32B}" srcOrd="0" destOrd="0" parTransId="{DAFD21BD-9F2D-6A4B-86FF-A3BA2D74C1FD}" sibTransId="{81CEA8A0-A8B6-924F-AF1A-48141DB9CD71}"/>
    <dgm:cxn modelId="{07582184-0DDD-4179-9850-737BBC63270C}" srcId="{205E1CCF-9584-4E0D-850E-3A8FC08C8881}" destId="{5E2AE09C-6933-4670-8972-DC08169EF491}" srcOrd="0" destOrd="0" parTransId="{9CE1744F-0353-469F-9B9B-173926E1C9D1}" sibTransId="{93E28E37-25C7-4A99-BEAF-8B602C78B41D}"/>
    <dgm:cxn modelId="{BCD14592-C9EF-4F74-ADF7-20B5B50B3580}" srcId="{205E1CCF-9584-4E0D-850E-3A8FC08C8881}" destId="{2A302E28-A606-455A-BD96-E5B8A08C81CD}" srcOrd="1" destOrd="0" parTransId="{F1718633-4979-4DD3-A191-4B256578CD40}" sibTransId="{5527777A-E40C-49CF-B4F6-7AAD2029303B}"/>
    <dgm:cxn modelId="{381D6499-D294-C74B-9C37-16FE2B212330}" type="presOf" srcId="{C23BCCF9-D7E1-44A2-BF34-AB74D2075C06}" destId="{7CCD0D29-CFA1-374C-84D7-896892BC9659}" srcOrd="0" destOrd="0" presId="urn:microsoft.com/office/officeart/2016/7/layout/LinearArrowProcessNumbered"/>
    <dgm:cxn modelId="{27C932A1-A11E-3C40-B20B-3DEDEA0D8955}" type="presOf" srcId="{1F872F49-E289-47B7-8FC8-C47750459F6D}" destId="{2E7156E4-7362-D14D-B6D2-01D5FE2EF0C9}" srcOrd="0" destOrd="0" presId="urn:microsoft.com/office/officeart/2016/7/layout/LinearArrowProcessNumbered"/>
    <dgm:cxn modelId="{D2AC5BB2-6C4D-4A4E-9781-8FA96C3EC81E}" srcId="{5E2AE09C-6933-4670-8972-DC08169EF491}" destId="{0E9EC605-AFAE-467E-88D1-FC58E1AF86A3}" srcOrd="0" destOrd="0" parTransId="{632C108C-33C2-4D08-B352-B1DAF612B7A2}" sibTransId="{725ABAE9-DB5F-41ED-8CBA-78CA071A5943}"/>
    <dgm:cxn modelId="{A42944C0-4FEC-0440-975D-FBBDD7E96367}" type="presOf" srcId="{68FB6AA6-4927-4D84-966D-58BF027511A2}" destId="{E634C519-5934-0744-8D28-6EB03C09E1DE}" srcOrd="0" destOrd="0" presId="urn:microsoft.com/office/officeart/2016/7/layout/LinearArrowProcessNumbered"/>
    <dgm:cxn modelId="{1C3560CA-CDDB-4CCE-9489-ECC1B6F7B183}" srcId="{205E1CCF-9584-4E0D-850E-3A8FC08C8881}" destId="{1F872F49-E289-47B7-8FC8-C47750459F6D}" srcOrd="3" destOrd="0" parTransId="{4F14E732-E1C3-4C29-B033-334F38DBBF4D}" sibTransId="{FC3B4F99-F231-4E5C-9E74-4B0294E08D35}"/>
    <dgm:cxn modelId="{2E3AA4CB-2BD8-445E-A5F0-891F1AD53CF1}" type="presOf" srcId="{18B43371-04E9-492A-AA5E-FDCC5CBE2932}" destId="{E634C519-5934-0744-8D28-6EB03C09E1DE}" srcOrd="0" destOrd="2" presId="urn:microsoft.com/office/officeart/2016/7/layout/LinearArrowProcessNumbered"/>
    <dgm:cxn modelId="{18FC1FCC-0897-4343-A147-7F745DE42159}" srcId="{5E2AE09C-6933-4670-8972-DC08169EF491}" destId="{72BDF956-1CF5-4980-AD47-67E1D704890F}" srcOrd="1" destOrd="0" parTransId="{D0494B2B-5F0D-4E8A-ABF8-2CBE41271C2A}" sibTransId="{D0AC59C6-E370-4BF1-AF68-477A136619B7}"/>
    <dgm:cxn modelId="{2F4D63D9-69A6-4335-AC4A-D05C758768F3}" srcId="{2A302E28-A606-455A-BD96-E5B8A08C81CD}" destId="{A3E1994A-BE72-48BC-BCF0-FDEBA069902E}" srcOrd="1" destOrd="0" parTransId="{A027F445-1877-4C17-A4FA-4C96D653EDC4}" sibTransId="{650FC699-4654-4819-9188-188A3DFD1594}"/>
    <dgm:cxn modelId="{5F34DBE1-459E-4E6D-B366-F3848D7089C0}" srcId="{68FB6AA6-4927-4D84-966D-58BF027511A2}" destId="{FA12D9FD-ACE6-45EA-9383-D8D53453D6D8}" srcOrd="0" destOrd="0" parTransId="{BFA7E2CC-12DE-4403-A14F-7FB15518CB19}" sibTransId="{21C9AB05-B99E-4C43-B042-9D8F8A31AC14}"/>
    <dgm:cxn modelId="{08D906E3-80CD-4E6E-87AF-03665CE0F4EF}" srcId="{68FB6AA6-4927-4D84-966D-58BF027511A2}" destId="{18B43371-04E9-492A-AA5E-FDCC5CBE2932}" srcOrd="1" destOrd="0" parTransId="{80B61234-142A-436B-B2E0-99628A27DBB3}" sibTransId="{EDD75B3F-D4FD-44FC-8F87-C7DD7F6C6DD8}"/>
    <dgm:cxn modelId="{0862F9E4-0474-AE42-B212-25BD315F2A62}" type="presOf" srcId="{FC3B4F99-F231-4E5C-9E74-4B0294E08D35}" destId="{5609320E-CEAC-6044-8A92-EA97031EB492}" srcOrd="0" destOrd="0" presId="urn:microsoft.com/office/officeart/2016/7/layout/LinearArrowProcessNumbered"/>
    <dgm:cxn modelId="{A5FF64F0-37A3-405D-83F6-A1724CAED614}" srcId="{205E1CCF-9584-4E0D-850E-3A8FC08C8881}" destId="{68FB6AA6-4927-4D84-966D-58BF027511A2}" srcOrd="2" destOrd="0" parTransId="{DD955A02-C926-4DEF-8078-AFE6C8B9FE5B}" sibTransId="{64059828-A84D-4252-9459-5E505832A9FE}"/>
    <dgm:cxn modelId="{F27BFBF0-D1A0-FA47-A472-D728A68097E9}" type="presOf" srcId="{64059828-A84D-4252-9459-5E505832A9FE}" destId="{AF286113-1517-9B47-A65E-93D2F70B52B4}" srcOrd="0" destOrd="0" presId="urn:microsoft.com/office/officeart/2016/7/layout/LinearArrowProcessNumbered"/>
    <dgm:cxn modelId="{A755F2F3-B846-6848-A6B9-E6452DFADAE3}" type="presOf" srcId="{A3E1994A-BE72-48BC-BCF0-FDEBA069902E}" destId="{FA3F3045-4128-D143-9426-1F79E9D571A0}" srcOrd="0" destOrd="2" presId="urn:microsoft.com/office/officeart/2016/7/layout/LinearArrowProcessNumbered"/>
    <dgm:cxn modelId="{1A7F1005-1F14-934D-9CDE-1E15218F6AB9}" type="presParOf" srcId="{22EEE8D8-4169-3841-87B7-869BE28A1D51}" destId="{5E6A20D2-0473-EC45-9B9F-2F48D5D01975}" srcOrd="0" destOrd="0" presId="urn:microsoft.com/office/officeart/2016/7/layout/LinearArrowProcessNumbered"/>
    <dgm:cxn modelId="{F173BC44-CAB0-DA4B-8E27-30D1E31A1B8B}" type="presParOf" srcId="{5E6A20D2-0473-EC45-9B9F-2F48D5D01975}" destId="{3B0C444A-7B9D-F147-B10D-8FCA6C12BD66}" srcOrd="0" destOrd="0" presId="urn:microsoft.com/office/officeart/2016/7/layout/LinearArrowProcessNumbered"/>
    <dgm:cxn modelId="{09EE8AA8-7E57-2E4E-8FED-E21433D798A4}" type="presParOf" srcId="{5E6A20D2-0473-EC45-9B9F-2F48D5D01975}" destId="{C2FF2959-C621-3941-86AE-AD018486D79E}" srcOrd="1" destOrd="0" presId="urn:microsoft.com/office/officeart/2016/7/layout/LinearArrowProcessNumbered"/>
    <dgm:cxn modelId="{3DB52EAF-627F-0746-8FA9-DD0FCD2796D3}" type="presParOf" srcId="{C2FF2959-C621-3941-86AE-AD018486D79E}" destId="{7F1F537C-7AA5-7D46-A309-6D3B9EED0A01}" srcOrd="0" destOrd="0" presId="urn:microsoft.com/office/officeart/2016/7/layout/LinearArrowProcessNumbered"/>
    <dgm:cxn modelId="{6B3C6F94-D560-1540-9C51-9AFB08D38413}" type="presParOf" srcId="{C2FF2959-C621-3941-86AE-AD018486D79E}" destId="{489B6F9A-8C3D-FE42-A55D-F66093E3B79D}" srcOrd="1" destOrd="0" presId="urn:microsoft.com/office/officeart/2016/7/layout/LinearArrowProcessNumbered"/>
    <dgm:cxn modelId="{EEC1C835-FB1F-C649-9290-DC94A1379093}" type="presParOf" srcId="{C2FF2959-C621-3941-86AE-AD018486D79E}" destId="{56A85EC9-4C1C-6147-B46C-61EBAC092D4E}" srcOrd="2" destOrd="0" presId="urn:microsoft.com/office/officeart/2016/7/layout/LinearArrowProcessNumbered"/>
    <dgm:cxn modelId="{3A419388-066D-BA42-8D3B-653C3EB0FBCA}" type="presParOf" srcId="{C2FF2959-C621-3941-86AE-AD018486D79E}" destId="{37C272C0-BAF9-B94B-8DB9-0E3159D0674F}" srcOrd="3" destOrd="0" presId="urn:microsoft.com/office/officeart/2016/7/layout/LinearArrowProcessNumbered"/>
    <dgm:cxn modelId="{C0286918-C3B0-B44F-924D-400C23557FB8}" type="presParOf" srcId="{5E6A20D2-0473-EC45-9B9F-2F48D5D01975}" destId="{11CD000E-C904-3F4B-B00D-584B3A164DA7}" srcOrd="2" destOrd="0" presId="urn:microsoft.com/office/officeart/2016/7/layout/LinearArrowProcessNumbered"/>
    <dgm:cxn modelId="{DE09E693-B949-DA4E-BAF8-EA259C2E76A1}" type="presParOf" srcId="{22EEE8D8-4169-3841-87B7-869BE28A1D51}" destId="{7FD3C0F7-3A26-224F-B2FB-D235B7DD3A6C}" srcOrd="1" destOrd="0" presId="urn:microsoft.com/office/officeart/2016/7/layout/LinearArrowProcessNumbered"/>
    <dgm:cxn modelId="{877C2DE6-DEA9-3348-BBB8-3EEF85CA94F9}" type="presParOf" srcId="{22EEE8D8-4169-3841-87B7-869BE28A1D51}" destId="{2F2547FE-1BDB-4C4C-9D50-AE9D5F74ED12}" srcOrd="2" destOrd="0" presId="urn:microsoft.com/office/officeart/2016/7/layout/LinearArrowProcessNumbered"/>
    <dgm:cxn modelId="{5BC84D9A-9D10-7049-A58E-37EE83DC2EE6}" type="presParOf" srcId="{2F2547FE-1BDB-4C4C-9D50-AE9D5F74ED12}" destId="{5F576ADD-3C9A-154B-B8D5-3E7FA04BE47B}" srcOrd="0" destOrd="0" presId="urn:microsoft.com/office/officeart/2016/7/layout/LinearArrowProcessNumbered"/>
    <dgm:cxn modelId="{52350300-3174-6A4A-9606-5A8BCEC9FF1A}" type="presParOf" srcId="{2F2547FE-1BDB-4C4C-9D50-AE9D5F74ED12}" destId="{60F0CFE0-6376-BA48-A302-576F178281A9}" srcOrd="1" destOrd="0" presId="urn:microsoft.com/office/officeart/2016/7/layout/LinearArrowProcessNumbered"/>
    <dgm:cxn modelId="{D35CA490-0D61-F940-8431-88869C122811}" type="presParOf" srcId="{60F0CFE0-6376-BA48-A302-576F178281A9}" destId="{7771923D-24F0-F44B-87B0-0B4D2831F1D8}" srcOrd="0" destOrd="0" presId="urn:microsoft.com/office/officeart/2016/7/layout/LinearArrowProcessNumbered"/>
    <dgm:cxn modelId="{28FE723B-329E-654A-A710-05BCDE72A825}" type="presParOf" srcId="{60F0CFE0-6376-BA48-A302-576F178281A9}" destId="{AF3C08F9-CA8F-3D40-AEAB-69AB6EA6924D}" srcOrd="1" destOrd="0" presId="urn:microsoft.com/office/officeart/2016/7/layout/LinearArrowProcessNumbered"/>
    <dgm:cxn modelId="{1BFCB0AC-E86A-5740-B295-0C4F292CD2D2}" type="presParOf" srcId="{60F0CFE0-6376-BA48-A302-576F178281A9}" destId="{9645208E-3A95-0542-A217-E6285561EDD8}" srcOrd="2" destOrd="0" presId="urn:microsoft.com/office/officeart/2016/7/layout/LinearArrowProcessNumbered"/>
    <dgm:cxn modelId="{2C691502-BF9D-954A-B00C-4C1A8CB4FF36}" type="presParOf" srcId="{60F0CFE0-6376-BA48-A302-576F178281A9}" destId="{5E09465C-2F71-D747-AAC8-B7D752295D25}" srcOrd="3" destOrd="0" presId="urn:microsoft.com/office/officeart/2016/7/layout/LinearArrowProcessNumbered"/>
    <dgm:cxn modelId="{66F99734-9FF8-794D-8966-29B1FF2E641D}" type="presParOf" srcId="{2F2547FE-1BDB-4C4C-9D50-AE9D5F74ED12}" destId="{FA3F3045-4128-D143-9426-1F79E9D571A0}" srcOrd="2" destOrd="0" presId="urn:microsoft.com/office/officeart/2016/7/layout/LinearArrowProcessNumbered"/>
    <dgm:cxn modelId="{870D6DB0-EE8D-C644-AE3F-F55964260906}" type="presParOf" srcId="{22EEE8D8-4169-3841-87B7-869BE28A1D51}" destId="{B4D4DC99-B320-7E4E-BC05-89C9B1768AC1}" srcOrd="3" destOrd="0" presId="urn:microsoft.com/office/officeart/2016/7/layout/LinearArrowProcessNumbered"/>
    <dgm:cxn modelId="{7D41F652-3323-334C-B941-C5C96BDB8C55}" type="presParOf" srcId="{22EEE8D8-4169-3841-87B7-869BE28A1D51}" destId="{2BFDE20D-8ED4-9245-AC01-F371A9ABD8A6}" srcOrd="4" destOrd="0" presId="urn:microsoft.com/office/officeart/2016/7/layout/LinearArrowProcessNumbered"/>
    <dgm:cxn modelId="{46EA868C-8598-C846-8179-112BDCB093CD}" type="presParOf" srcId="{2BFDE20D-8ED4-9245-AC01-F371A9ABD8A6}" destId="{5B79A18B-E322-6A49-877C-92534B747610}" srcOrd="0" destOrd="0" presId="urn:microsoft.com/office/officeart/2016/7/layout/LinearArrowProcessNumbered"/>
    <dgm:cxn modelId="{BAF8A8AC-B425-BB42-B6B7-E9BC00A1A2B1}" type="presParOf" srcId="{2BFDE20D-8ED4-9245-AC01-F371A9ABD8A6}" destId="{BB1187D2-53BE-7144-8F90-CA5F19103B30}" srcOrd="1" destOrd="0" presId="urn:microsoft.com/office/officeart/2016/7/layout/LinearArrowProcessNumbered"/>
    <dgm:cxn modelId="{34260077-1BF8-4D49-8E20-9C9E6B510DCD}" type="presParOf" srcId="{BB1187D2-53BE-7144-8F90-CA5F19103B30}" destId="{303510CF-F996-5448-B778-A049893BF54B}" srcOrd="0" destOrd="0" presId="urn:microsoft.com/office/officeart/2016/7/layout/LinearArrowProcessNumbered"/>
    <dgm:cxn modelId="{B074C236-12E5-1643-A7D3-EE336109112B}" type="presParOf" srcId="{BB1187D2-53BE-7144-8F90-CA5F19103B30}" destId="{D1309EB6-73FA-BE42-B695-59C2D3A749C3}" srcOrd="1" destOrd="0" presId="urn:microsoft.com/office/officeart/2016/7/layout/LinearArrowProcessNumbered"/>
    <dgm:cxn modelId="{DB7C6EF7-D95A-3B4D-8BA6-DF7F367DE80C}" type="presParOf" srcId="{BB1187D2-53BE-7144-8F90-CA5F19103B30}" destId="{AF286113-1517-9B47-A65E-93D2F70B52B4}" srcOrd="2" destOrd="0" presId="urn:microsoft.com/office/officeart/2016/7/layout/LinearArrowProcessNumbered"/>
    <dgm:cxn modelId="{86B51444-1118-4149-9BDF-822DE51CE76B}" type="presParOf" srcId="{BB1187D2-53BE-7144-8F90-CA5F19103B30}" destId="{BD6B4A68-CECC-B34A-BC3C-FACD2DD29F72}" srcOrd="3" destOrd="0" presId="urn:microsoft.com/office/officeart/2016/7/layout/LinearArrowProcessNumbered"/>
    <dgm:cxn modelId="{FB8057E4-7E27-4A49-B1B7-27AE6B1DF9CB}" type="presParOf" srcId="{2BFDE20D-8ED4-9245-AC01-F371A9ABD8A6}" destId="{E634C519-5934-0744-8D28-6EB03C09E1DE}" srcOrd="2" destOrd="0" presId="urn:microsoft.com/office/officeart/2016/7/layout/LinearArrowProcessNumbered"/>
    <dgm:cxn modelId="{140ADA7A-8390-E147-A8B0-490EA95F69B3}" type="presParOf" srcId="{22EEE8D8-4169-3841-87B7-869BE28A1D51}" destId="{AD253EA9-E449-9841-A8C6-0F0CCB48EF00}" srcOrd="5" destOrd="0" presId="urn:microsoft.com/office/officeart/2016/7/layout/LinearArrowProcessNumbered"/>
    <dgm:cxn modelId="{A8418BF9-D21D-5D4F-8951-DF1A807FAC2B}" type="presParOf" srcId="{22EEE8D8-4169-3841-87B7-869BE28A1D51}" destId="{8BF27587-B0C1-3546-BFDD-54855AB27ED9}" srcOrd="6" destOrd="0" presId="urn:microsoft.com/office/officeart/2016/7/layout/LinearArrowProcessNumbered"/>
    <dgm:cxn modelId="{AEEE610C-A842-0544-B9AE-D2B569668108}" type="presParOf" srcId="{8BF27587-B0C1-3546-BFDD-54855AB27ED9}" destId="{AF498165-67EA-EE45-ADE2-085EAAD4E32A}" srcOrd="0" destOrd="0" presId="urn:microsoft.com/office/officeart/2016/7/layout/LinearArrowProcessNumbered"/>
    <dgm:cxn modelId="{9C82AB6A-C644-4143-A8EC-061A96DCDE7F}" type="presParOf" srcId="{8BF27587-B0C1-3546-BFDD-54855AB27ED9}" destId="{D8577816-E7C6-9A4D-A150-5BF78B4C736A}" srcOrd="1" destOrd="0" presId="urn:microsoft.com/office/officeart/2016/7/layout/LinearArrowProcessNumbered"/>
    <dgm:cxn modelId="{A3E7CE55-531D-BE44-9904-C884CB5D9F2B}" type="presParOf" srcId="{D8577816-E7C6-9A4D-A150-5BF78B4C736A}" destId="{EBCDCA9C-5E1C-B841-9ECE-250152B288F2}" srcOrd="0" destOrd="0" presId="urn:microsoft.com/office/officeart/2016/7/layout/LinearArrowProcessNumbered"/>
    <dgm:cxn modelId="{73189427-6D46-9040-85C3-11BA47CA223E}" type="presParOf" srcId="{D8577816-E7C6-9A4D-A150-5BF78B4C736A}" destId="{D3E79D26-0787-424E-82DC-824430104DB7}" srcOrd="1" destOrd="0" presId="urn:microsoft.com/office/officeart/2016/7/layout/LinearArrowProcessNumbered"/>
    <dgm:cxn modelId="{DAEBC335-AAE8-DE4C-BE93-25BC5C100252}" type="presParOf" srcId="{D8577816-E7C6-9A4D-A150-5BF78B4C736A}" destId="{5609320E-CEAC-6044-8A92-EA97031EB492}" srcOrd="2" destOrd="0" presId="urn:microsoft.com/office/officeart/2016/7/layout/LinearArrowProcessNumbered"/>
    <dgm:cxn modelId="{55FB7184-CBB5-4B4A-97D0-41E2D827164C}" type="presParOf" srcId="{D8577816-E7C6-9A4D-A150-5BF78B4C736A}" destId="{5682258F-693D-2740-8C4C-FE6D20894F94}" srcOrd="3" destOrd="0" presId="urn:microsoft.com/office/officeart/2016/7/layout/LinearArrowProcessNumbered"/>
    <dgm:cxn modelId="{A8BEBBCA-A012-CB42-9518-F3058A084BDF}" type="presParOf" srcId="{8BF27587-B0C1-3546-BFDD-54855AB27ED9}" destId="{2E7156E4-7362-D14D-B6D2-01D5FE2EF0C9}" srcOrd="2" destOrd="0" presId="urn:microsoft.com/office/officeart/2016/7/layout/LinearArrowProcessNumbered"/>
    <dgm:cxn modelId="{3F5D4992-09AB-1445-BF16-F31295FA20BF}" type="presParOf" srcId="{22EEE8D8-4169-3841-87B7-869BE28A1D51}" destId="{97E31675-2EBD-C94B-9F10-CA40864DD8C9}" srcOrd="7" destOrd="0" presId="urn:microsoft.com/office/officeart/2016/7/layout/LinearArrowProcessNumbered"/>
    <dgm:cxn modelId="{B95127EB-D303-BD44-8E35-C437A66694C6}" type="presParOf" srcId="{22EEE8D8-4169-3841-87B7-869BE28A1D51}" destId="{52C94874-9B41-6245-B50D-FA65CE618D4B}" srcOrd="8" destOrd="0" presId="urn:microsoft.com/office/officeart/2016/7/layout/LinearArrowProcessNumbered"/>
    <dgm:cxn modelId="{8FCBF664-79B7-AE4E-AC37-DA11B86CCBA2}" type="presParOf" srcId="{52C94874-9B41-6245-B50D-FA65CE618D4B}" destId="{5FF91FD1-6E42-AD4D-AA84-BA0B286472EA}" srcOrd="0" destOrd="0" presId="urn:microsoft.com/office/officeart/2016/7/layout/LinearArrowProcessNumbered"/>
    <dgm:cxn modelId="{1D5A8F94-749C-2446-A1B9-55D035C76EF6}" type="presParOf" srcId="{52C94874-9B41-6245-B50D-FA65CE618D4B}" destId="{4C3CED6E-7C8F-E54B-AD84-2F0CC7C4D496}" srcOrd="1" destOrd="0" presId="urn:microsoft.com/office/officeart/2016/7/layout/LinearArrowProcessNumbered"/>
    <dgm:cxn modelId="{0BF8BC4C-9353-4A4A-887C-5675CA8A65AE}" type="presParOf" srcId="{4C3CED6E-7C8F-E54B-AD84-2F0CC7C4D496}" destId="{130E659B-A560-F940-8329-430E7FEB54D8}" srcOrd="0" destOrd="0" presId="urn:microsoft.com/office/officeart/2016/7/layout/LinearArrowProcessNumbered"/>
    <dgm:cxn modelId="{4BEAA9B3-B1C5-874F-B5AD-689BE9E47CAB}" type="presParOf" srcId="{4C3CED6E-7C8F-E54B-AD84-2F0CC7C4D496}" destId="{8E279C50-4BEC-FA4A-A6B6-63407B0DCD0E}" srcOrd="1" destOrd="0" presId="urn:microsoft.com/office/officeart/2016/7/layout/LinearArrowProcessNumbered"/>
    <dgm:cxn modelId="{6034F92C-3FC7-9243-B14D-D4F4C9D48DF6}" type="presParOf" srcId="{4C3CED6E-7C8F-E54B-AD84-2F0CC7C4D496}" destId="{A85BF741-245D-BD4B-A1E6-356991BAE4F8}" srcOrd="2" destOrd="0" presId="urn:microsoft.com/office/officeart/2016/7/layout/LinearArrowProcessNumbered"/>
    <dgm:cxn modelId="{B0559A8A-FAE3-384C-8104-92A50377C2FA}" type="presParOf" srcId="{4C3CED6E-7C8F-E54B-AD84-2F0CC7C4D496}" destId="{1FE0E547-540D-644D-AE2A-AB4973901044}" srcOrd="3" destOrd="0" presId="urn:microsoft.com/office/officeart/2016/7/layout/LinearArrowProcessNumbered"/>
    <dgm:cxn modelId="{101C0089-2323-A844-863A-D531D06BAF5F}" type="presParOf" srcId="{52C94874-9B41-6245-B50D-FA65CE618D4B}" destId="{7CCD0D29-CFA1-374C-84D7-896892BC9659}"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custT="1"/>
      <dgm:spPr/>
      <dgm:t>
        <a:bodyPr/>
        <a:lstStyle/>
        <a:p>
          <a:pPr>
            <a:lnSpc>
              <a:spcPct val="100000"/>
            </a:lnSpc>
          </a:pPr>
          <a:r>
            <a:rPr lang="en-US" sz="2000">
              <a:latin typeface="Gill Sans Nova Light" panose="020B0302020104020203" pitchFamily="34" charset="0"/>
            </a:rPr>
            <a:t>Products must meet </a:t>
          </a:r>
          <a:r>
            <a:rPr lang="en-US" sz="2000" err="1">
              <a:latin typeface="Gill Sans Nova Light" panose="020B0302020104020203" pitchFamily="34" charset="0"/>
            </a:rPr>
            <a:t>Wattsmart</a:t>
          </a:r>
          <a:r>
            <a:rPr lang="en-US" sz="2000">
              <a:latin typeface="Gill Sans Nova Light" panose="020B0302020104020203" pitchFamily="34" charset="0"/>
            </a:rPr>
            <a:t> program requirements (DLC listed)</a:t>
          </a:r>
        </a:p>
      </dgm:t>
    </dgm:pt>
    <dgm:pt modelId="{9598C3DF-0024-43A3-AFCE-CA092A7DA7B9}" type="parTrans" cxnId="{5591D1FD-FB70-4786-9FF5-197EB6771E0D}">
      <dgm:prSet/>
      <dgm:spPr/>
      <dgm:t>
        <a:bodyPr/>
        <a:lstStyle/>
        <a:p>
          <a:endParaRPr lang="en-US">
            <a:latin typeface="Gill Sans Nova Light" panose="020B0302020104020203" pitchFamily="34" charset="0"/>
          </a:endParaRPr>
        </a:p>
      </dgm:t>
    </dgm:pt>
    <dgm:pt modelId="{8B41AB90-89DD-4F17-82F1-4458B4DF9D2D}" type="sibTrans" cxnId="{5591D1FD-FB70-4786-9FF5-197EB6771E0D}">
      <dgm:prSet/>
      <dgm:spPr/>
      <dgm:t>
        <a:bodyPr/>
        <a:lstStyle/>
        <a:p>
          <a:endParaRPr lang="en-US">
            <a:latin typeface="Gill Sans Nova Light" panose="020B0302020104020203" pitchFamily="34" charset="0"/>
          </a:endParaRPr>
        </a:p>
      </dgm:t>
    </dgm:pt>
    <dgm:pt modelId="{81D49959-E3F0-4E20-840B-0655AB05383E}">
      <dgm:prSet custT="1"/>
      <dgm:spPr/>
      <dgm:t>
        <a:bodyPr/>
        <a:lstStyle/>
        <a:p>
          <a:pPr>
            <a:lnSpc>
              <a:spcPct val="100000"/>
            </a:lnSpc>
          </a:pPr>
          <a:r>
            <a:rPr lang="en-US" sz="2000">
              <a:latin typeface="Gill Sans Nova Light" panose="020B0302020104020203" pitchFamily="34" charset="0"/>
            </a:rPr>
            <a:t>Verify eligibility before installation</a:t>
          </a:r>
        </a:p>
      </dgm:t>
    </dgm:pt>
    <dgm:pt modelId="{56878D22-D775-4ECD-8766-9B7C1F067C41}" type="parTrans" cxnId="{781305E4-17A8-47B9-8252-9FB8E6781FFF}">
      <dgm:prSet/>
      <dgm:spPr/>
      <dgm:t>
        <a:bodyPr/>
        <a:lstStyle/>
        <a:p>
          <a:endParaRPr lang="en-US">
            <a:latin typeface="Gill Sans Nova Light" panose="020B0302020104020203" pitchFamily="34" charset="0"/>
          </a:endParaRPr>
        </a:p>
      </dgm:t>
    </dgm:pt>
    <dgm:pt modelId="{8369C98A-9849-49F6-A0BD-19946A784653}" type="sibTrans" cxnId="{781305E4-17A8-47B9-8252-9FB8E6781FFF}">
      <dgm:prSet/>
      <dgm:spPr/>
      <dgm:t>
        <a:bodyPr/>
        <a:lstStyle/>
        <a:p>
          <a:endParaRPr lang="en-US">
            <a:latin typeface="Gill Sans Nova Light" panose="020B0302020104020203" pitchFamily="34" charset="0"/>
          </a:endParaRPr>
        </a:p>
      </dgm:t>
    </dgm:pt>
    <dgm:pt modelId="{01E09D3D-3928-491D-B8A6-20924DEFB694}">
      <dgm:prSet custT="1"/>
      <dgm:spPr/>
      <dgm:t>
        <a:bodyPr/>
        <a:lstStyle/>
        <a:p>
          <a:pPr>
            <a:lnSpc>
              <a:spcPct val="100000"/>
            </a:lnSpc>
            <a:buNone/>
          </a:pPr>
          <a:r>
            <a:rPr lang="en-US" sz="2000">
              <a:latin typeface="Gill Sans Nova Light" panose="020B0302020104020203" pitchFamily="34" charset="0"/>
            </a:rPr>
            <a:t>Accurate documentation ensures smooth processing</a:t>
          </a:r>
        </a:p>
      </dgm:t>
    </dgm:pt>
    <dgm:pt modelId="{DDDA445C-79D5-4246-AB92-2021B487AD07}" type="parTrans" cxnId="{30A45488-150A-4C2D-80D0-39611A479DA4}">
      <dgm:prSet/>
      <dgm:spPr/>
      <dgm:t>
        <a:bodyPr/>
        <a:lstStyle/>
        <a:p>
          <a:endParaRPr lang="en-US">
            <a:latin typeface="Gill Sans Nova Light" panose="020B0302020104020203" pitchFamily="34" charset="0"/>
          </a:endParaRPr>
        </a:p>
      </dgm:t>
    </dgm:pt>
    <dgm:pt modelId="{BEFA7F24-F7EC-4C97-83CC-C7EAA0D037C2}" type="sibTrans" cxnId="{30A45488-150A-4C2D-80D0-39611A479DA4}">
      <dgm:prSet/>
      <dgm:spPr/>
      <dgm:t>
        <a:bodyPr/>
        <a:lstStyle/>
        <a:p>
          <a:endParaRPr lang="en-US">
            <a:latin typeface="Gill Sans Nova Light" panose="020B03020201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3"/>
      <dgm:spPr>
        <a:solidFill>
          <a:schemeClr val="bg2">
            <a:lumMod val="20000"/>
            <a:lumOff val="80000"/>
          </a:schemeClr>
        </a:solidFill>
      </dgm:spPr>
    </dgm:pt>
    <dgm:pt modelId="{3BAC5646-8AC9-4CC6-B001-FA3E1B3D60A7}" type="pres">
      <dgm:prSet presAssocID="{4F5BAA8C-912C-44A6-A21E-FB142D5FC2E4}"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3">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3"/>
      <dgm:spPr>
        <a:solidFill>
          <a:schemeClr val="bg2">
            <a:lumMod val="20000"/>
            <a:lumOff val="80000"/>
          </a:schemeClr>
        </a:solidFill>
      </dgm:spPr>
    </dgm:pt>
    <dgm:pt modelId="{68FFD55B-2E22-490C-BC86-F2D7EA1ACACF}" type="pres">
      <dgm:prSet presAssocID="{81D49959-E3F0-4E20-840B-0655AB05383E}"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3">
        <dgm:presLayoutVars>
          <dgm:chMax val="0"/>
          <dgm:chPref val="0"/>
        </dgm:presLayoutVars>
      </dgm:prSet>
      <dgm:spPr/>
    </dgm:pt>
    <dgm:pt modelId="{4A284083-0CF6-4836-AEB1-BC57192DB4BF}" type="pres">
      <dgm:prSet presAssocID="{8369C98A-9849-49F6-A0BD-19946A784653}" presName="sibTrans" presStyleCnt="0"/>
      <dgm:spPr/>
    </dgm:pt>
    <dgm:pt modelId="{4497D17B-6227-4D6C-A322-0B632D5C7273}" type="pres">
      <dgm:prSet presAssocID="{01E09D3D-3928-491D-B8A6-20924DEFB694}" presName="compNode" presStyleCnt="0"/>
      <dgm:spPr/>
    </dgm:pt>
    <dgm:pt modelId="{975E33C2-67C2-4A86-A9BF-EAFF310527E3}" type="pres">
      <dgm:prSet presAssocID="{01E09D3D-3928-491D-B8A6-20924DEFB694}" presName="bgRect" presStyleLbl="bgShp" presStyleIdx="2" presStyleCnt="3"/>
      <dgm:spPr>
        <a:solidFill>
          <a:schemeClr val="bg2">
            <a:lumMod val="20000"/>
            <a:lumOff val="80000"/>
          </a:schemeClr>
        </a:solidFill>
      </dgm:spPr>
    </dgm:pt>
    <dgm:pt modelId="{F5E9A63E-CF06-479D-B399-7B3C56A33B7D}" type="pres">
      <dgm:prSet presAssocID="{01E09D3D-3928-491D-B8A6-20924DEFB694}"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282A47A6-1733-4415-84C9-46266E8F1AED}" type="pres">
      <dgm:prSet presAssocID="{01E09D3D-3928-491D-B8A6-20924DEFB694}" presName="spaceRect" presStyleCnt="0"/>
      <dgm:spPr/>
    </dgm:pt>
    <dgm:pt modelId="{8BF525EA-CA18-4641-A324-37452314402C}" type="pres">
      <dgm:prSet presAssocID="{01E09D3D-3928-491D-B8A6-20924DEFB694}" presName="parTx" presStyleLbl="revTx" presStyleIdx="2" presStyleCnt="3">
        <dgm:presLayoutVars>
          <dgm:chMax val="0"/>
          <dgm:chPref val="0"/>
        </dgm:presLayoutVars>
      </dgm:prSet>
      <dgm:spPr/>
    </dgm:pt>
  </dgm:ptLst>
  <dgm:cxnLst>
    <dgm:cxn modelId="{4D4D247B-AFD8-45DD-85A1-5B928054942D}" type="presOf" srcId="{4F5BAA8C-912C-44A6-A21E-FB142D5FC2E4}" destId="{7EE4DA81-5713-412F-9210-732B0DAAABBF}" srcOrd="0" destOrd="0" presId="urn:microsoft.com/office/officeart/2018/2/layout/IconVerticalSolidList"/>
    <dgm:cxn modelId="{30A45488-150A-4C2D-80D0-39611A479DA4}" srcId="{A3B36A62-1075-4AF3-BCC4-1C4798AFB135}" destId="{01E09D3D-3928-491D-B8A6-20924DEFB694}" srcOrd="2" destOrd="0" parTransId="{DDDA445C-79D5-4246-AB92-2021B487AD07}" sibTransId="{BEFA7F24-F7EC-4C97-83CC-C7EAA0D037C2}"/>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BB43C8F9-ECF3-47C0-8593-86837B321D6B}" type="presOf" srcId="{01E09D3D-3928-491D-B8A6-20924DEFB694}" destId="{8BF525EA-CA18-4641-A324-37452314402C}" srcOrd="0" destOrd="0" presId="urn:microsoft.com/office/officeart/2018/2/layout/IconVerticalSolidList"/>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 modelId="{22397CAE-53FA-4177-B949-95AABE2A132B}" type="presParOf" srcId="{B692DEC4-3E20-4047-8560-59F80E7CE8B7}" destId="{4A284083-0CF6-4836-AEB1-BC57192DB4BF}" srcOrd="3" destOrd="0" presId="urn:microsoft.com/office/officeart/2018/2/layout/IconVerticalSolidList"/>
    <dgm:cxn modelId="{189A328F-829A-4C19-A0E6-12686120F09F}" type="presParOf" srcId="{B692DEC4-3E20-4047-8560-59F80E7CE8B7}" destId="{4497D17B-6227-4D6C-A322-0B632D5C7273}" srcOrd="4" destOrd="0" presId="urn:microsoft.com/office/officeart/2018/2/layout/IconVerticalSolidList"/>
    <dgm:cxn modelId="{53181F17-58BA-4C48-97E6-6B728FD547F6}" type="presParOf" srcId="{4497D17B-6227-4D6C-A322-0B632D5C7273}" destId="{975E33C2-67C2-4A86-A9BF-EAFF310527E3}" srcOrd="0" destOrd="0" presId="urn:microsoft.com/office/officeart/2018/2/layout/IconVerticalSolidList"/>
    <dgm:cxn modelId="{C86B325B-8166-4351-BEDC-6AF3D5721407}" type="presParOf" srcId="{4497D17B-6227-4D6C-A322-0B632D5C7273}" destId="{F5E9A63E-CF06-479D-B399-7B3C56A33B7D}" srcOrd="1" destOrd="0" presId="urn:microsoft.com/office/officeart/2018/2/layout/IconVerticalSolidList"/>
    <dgm:cxn modelId="{7BF09C32-2851-4E06-BFCB-95F228B84C4E}" type="presParOf" srcId="{4497D17B-6227-4D6C-A322-0B632D5C7273}" destId="{282A47A6-1733-4415-84C9-46266E8F1AED}" srcOrd="2" destOrd="0" presId="urn:microsoft.com/office/officeart/2018/2/layout/IconVerticalSolidList"/>
    <dgm:cxn modelId="{903CC8B3-0BA3-4FED-A029-3392AC171F32}" type="presParOf" srcId="{4497D17B-6227-4D6C-A322-0B632D5C7273}" destId="{8BF525EA-CA18-4641-A324-37452314402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custT="1"/>
      <dgm:spPr/>
      <dgm:t>
        <a:bodyPr/>
        <a:lstStyle/>
        <a:p>
          <a:pPr>
            <a:lnSpc>
              <a:spcPct val="100000"/>
            </a:lnSpc>
          </a:pPr>
          <a:r>
            <a:rPr lang="en-US" sz="2000">
              <a:latin typeface="Gill Sans Nova Light" panose="020B0302020104020203" pitchFamily="34" charset="0"/>
            </a:rPr>
            <a:t>Use Express tool to submit projects</a:t>
          </a:r>
        </a:p>
      </dgm:t>
    </dgm:pt>
    <dgm:pt modelId="{9598C3DF-0024-43A3-AFCE-CA092A7DA7B9}" type="parTrans" cxnId="{5591D1FD-FB70-4786-9FF5-197EB6771E0D}">
      <dgm:prSet/>
      <dgm:spPr/>
      <dgm:t>
        <a:bodyPr/>
        <a:lstStyle/>
        <a:p>
          <a:endParaRPr lang="en-US">
            <a:latin typeface="Gill Sans Nova Light" panose="020B0302020104020203" pitchFamily="34" charset="0"/>
          </a:endParaRPr>
        </a:p>
      </dgm:t>
    </dgm:pt>
    <dgm:pt modelId="{8B41AB90-89DD-4F17-82F1-4458B4DF9D2D}" type="sibTrans" cxnId="{5591D1FD-FB70-4786-9FF5-197EB6771E0D}">
      <dgm:prSet/>
      <dgm:spPr/>
      <dgm:t>
        <a:bodyPr/>
        <a:lstStyle/>
        <a:p>
          <a:endParaRPr lang="en-US">
            <a:latin typeface="Gill Sans Nova Light" panose="020B0302020104020203" pitchFamily="34" charset="0"/>
          </a:endParaRPr>
        </a:p>
      </dgm:t>
    </dgm:pt>
    <dgm:pt modelId="{81D49959-E3F0-4E20-840B-0655AB05383E}">
      <dgm:prSet custT="1"/>
      <dgm:spPr/>
      <dgm:t>
        <a:bodyPr/>
        <a:lstStyle/>
        <a:p>
          <a:pPr>
            <a:lnSpc>
              <a:spcPct val="100000"/>
            </a:lnSpc>
          </a:pPr>
          <a:r>
            <a:rPr lang="en-US" sz="2000">
              <a:latin typeface="Gill Sans Nova Light" panose="020B0302020104020203" pitchFamily="34" charset="0"/>
            </a:rPr>
            <a:t>Follow project checklist carefully</a:t>
          </a:r>
        </a:p>
      </dgm:t>
    </dgm:pt>
    <dgm:pt modelId="{56878D22-D775-4ECD-8766-9B7C1F067C41}" type="parTrans" cxnId="{781305E4-17A8-47B9-8252-9FB8E6781FFF}">
      <dgm:prSet/>
      <dgm:spPr/>
      <dgm:t>
        <a:bodyPr/>
        <a:lstStyle/>
        <a:p>
          <a:endParaRPr lang="en-US">
            <a:latin typeface="Gill Sans Nova Light" panose="020B0302020104020203" pitchFamily="34" charset="0"/>
          </a:endParaRPr>
        </a:p>
      </dgm:t>
    </dgm:pt>
    <dgm:pt modelId="{8369C98A-9849-49F6-A0BD-19946A784653}" type="sibTrans" cxnId="{781305E4-17A8-47B9-8252-9FB8E6781FFF}">
      <dgm:prSet/>
      <dgm:spPr/>
      <dgm:t>
        <a:bodyPr/>
        <a:lstStyle/>
        <a:p>
          <a:endParaRPr lang="en-US">
            <a:latin typeface="Gill Sans Nova Light" panose="020B0302020104020203" pitchFamily="34" charset="0"/>
          </a:endParaRPr>
        </a:p>
      </dgm:t>
    </dgm:pt>
    <dgm:pt modelId="{01E09D3D-3928-491D-B8A6-20924DEFB694}">
      <dgm:prSet custT="1"/>
      <dgm:spPr/>
      <dgm:t>
        <a:bodyPr/>
        <a:lstStyle/>
        <a:p>
          <a:pPr>
            <a:lnSpc>
              <a:spcPct val="100000"/>
            </a:lnSpc>
            <a:buNone/>
          </a:pPr>
          <a:r>
            <a:rPr lang="en-US" sz="2000">
              <a:latin typeface="Gill Sans Nova Light" panose="020B0302020104020203" pitchFamily="34" charset="0"/>
            </a:rPr>
            <a:t>Ensure all required documentation is included</a:t>
          </a:r>
        </a:p>
      </dgm:t>
    </dgm:pt>
    <dgm:pt modelId="{DDDA445C-79D5-4246-AB92-2021B487AD07}" type="parTrans" cxnId="{30A45488-150A-4C2D-80D0-39611A479DA4}">
      <dgm:prSet/>
      <dgm:spPr/>
      <dgm:t>
        <a:bodyPr/>
        <a:lstStyle/>
        <a:p>
          <a:endParaRPr lang="en-US">
            <a:latin typeface="Gill Sans Nova Light" panose="020B0302020104020203" pitchFamily="34" charset="0"/>
          </a:endParaRPr>
        </a:p>
      </dgm:t>
    </dgm:pt>
    <dgm:pt modelId="{BEFA7F24-F7EC-4C97-83CC-C7EAA0D037C2}" type="sibTrans" cxnId="{30A45488-150A-4C2D-80D0-39611A479DA4}">
      <dgm:prSet/>
      <dgm:spPr/>
      <dgm:t>
        <a:bodyPr/>
        <a:lstStyle/>
        <a:p>
          <a:endParaRPr lang="en-US">
            <a:latin typeface="Gill Sans Nova Light" panose="020B03020201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3"/>
      <dgm:spPr>
        <a:solidFill>
          <a:schemeClr val="bg2">
            <a:lumMod val="20000"/>
            <a:lumOff val="80000"/>
          </a:schemeClr>
        </a:solidFill>
      </dgm:spPr>
    </dgm:pt>
    <dgm:pt modelId="{3BAC5646-8AC9-4CC6-B001-FA3E1B3D60A7}" type="pres">
      <dgm:prSet presAssocID="{4F5BAA8C-912C-44A6-A21E-FB142D5FC2E4}"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3">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3"/>
      <dgm:spPr>
        <a:solidFill>
          <a:schemeClr val="bg2">
            <a:lumMod val="20000"/>
            <a:lumOff val="80000"/>
          </a:schemeClr>
        </a:solidFill>
      </dgm:spPr>
    </dgm:pt>
    <dgm:pt modelId="{68FFD55B-2E22-490C-BC86-F2D7EA1ACACF}" type="pres">
      <dgm:prSet presAssocID="{81D49959-E3F0-4E20-840B-0655AB05383E}"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3">
        <dgm:presLayoutVars>
          <dgm:chMax val="0"/>
          <dgm:chPref val="0"/>
        </dgm:presLayoutVars>
      </dgm:prSet>
      <dgm:spPr/>
    </dgm:pt>
    <dgm:pt modelId="{4A284083-0CF6-4836-AEB1-BC57192DB4BF}" type="pres">
      <dgm:prSet presAssocID="{8369C98A-9849-49F6-A0BD-19946A784653}" presName="sibTrans" presStyleCnt="0"/>
      <dgm:spPr/>
    </dgm:pt>
    <dgm:pt modelId="{4497D17B-6227-4D6C-A322-0B632D5C7273}" type="pres">
      <dgm:prSet presAssocID="{01E09D3D-3928-491D-B8A6-20924DEFB694}" presName="compNode" presStyleCnt="0"/>
      <dgm:spPr/>
    </dgm:pt>
    <dgm:pt modelId="{975E33C2-67C2-4A86-A9BF-EAFF310527E3}" type="pres">
      <dgm:prSet presAssocID="{01E09D3D-3928-491D-B8A6-20924DEFB694}" presName="bgRect" presStyleLbl="bgShp" presStyleIdx="2" presStyleCnt="3"/>
      <dgm:spPr>
        <a:solidFill>
          <a:schemeClr val="bg2">
            <a:lumMod val="20000"/>
            <a:lumOff val="80000"/>
          </a:schemeClr>
        </a:solidFill>
      </dgm:spPr>
    </dgm:pt>
    <dgm:pt modelId="{F5E9A63E-CF06-479D-B399-7B3C56A33B7D}" type="pres">
      <dgm:prSet presAssocID="{01E09D3D-3928-491D-B8A6-20924DEFB694}"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282A47A6-1733-4415-84C9-46266E8F1AED}" type="pres">
      <dgm:prSet presAssocID="{01E09D3D-3928-491D-B8A6-20924DEFB694}" presName="spaceRect" presStyleCnt="0"/>
      <dgm:spPr/>
    </dgm:pt>
    <dgm:pt modelId="{8BF525EA-CA18-4641-A324-37452314402C}" type="pres">
      <dgm:prSet presAssocID="{01E09D3D-3928-491D-B8A6-20924DEFB694}" presName="parTx" presStyleLbl="revTx" presStyleIdx="2" presStyleCnt="3">
        <dgm:presLayoutVars>
          <dgm:chMax val="0"/>
          <dgm:chPref val="0"/>
        </dgm:presLayoutVars>
      </dgm:prSet>
      <dgm:spPr/>
    </dgm:pt>
  </dgm:ptLst>
  <dgm:cxnLst>
    <dgm:cxn modelId="{4D4D247B-AFD8-45DD-85A1-5B928054942D}" type="presOf" srcId="{4F5BAA8C-912C-44A6-A21E-FB142D5FC2E4}" destId="{7EE4DA81-5713-412F-9210-732B0DAAABBF}" srcOrd="0" destOrd="0" presId="urn:microsoft.com/office/officeart/2018/2/layout/IconVerticalSolidList"/>
    <dgm:cxn modelId="{30A45488-150A-4C2D-80D0-39611A479DA4}" srcId="{A3B36A62-1075-4AF3-BCC4-1C4798AFB135}" destId="{01E09D3D-3928-491D-B8A6-20924DEFB694}" srcOrd="2" destOrd="0" parTransId="{DDDA445C-79D5-4246-AB92-2021B487AD07}" sibTransId="{BEFA7F24-F7EC-4C97-83CC-C7EAA0D037C2}"/>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BB43C8F9-ECF3-47C0-8593-86837B321D6B}" type="presOf" srcId="{01E09D3D-3928-491D-B8A6-20924DEFB694}" destId="{8BF525EA-CA18-4641-A324-37452314402C}" srcOrd="0" destOrd="0" presId="urn:microsoft.com/office/officeart/2018/2/layout/IconVerticalSolidList"/>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 modelId="{22397CAE-53FA-4177-B949-95AABE2A132B}" type="presParOf" srcId="{B692DEC4-3E20-4047-8560-59F80E7CE8B7}" destId="{4A284083-0CF6-4836-AEB1-BC57192DB4BF}" srcOrd="3" destOrd="0" presId="urn:microsoft.com/office/officeart/2018/2/layout/IconVerticalSolidList"/>
    <dgm:cxn modelId="{189A328F-829A-4C19-A0E6-12686120F09F}" type="presParOf" srcId="{B692DEC4-3E20-4047-8560-59F80E7CE8B7}" destId="{4497D17B-6227-4D6C-A322-0B632D5C7273}" srcOrd="4" destOrd="0" presId="urn:microsoft.com/office/officeart/2018/2/layout/IconVerticalSolidList"/>
    <dgm:cxn modelId="{53181F17-58BA-4C48-97E6-6B728FD547F6}" type="presParOf" srcId="{4497D17B-6227-4D6C-A322-0B632D5C7273}" destId="{975E33C2-67C2-4A86-A9BF-EAFF310527E3}" srcOrd="0" destOrd="0" presId="urn:microsoft.com/office/officeart/2018/2/layout/IconVerticalSolidList"/>
    <dgm:cxn modelId="{C86B325B-8166-4351-BEDC-6AF3D5721407}" type="presParOf" srcId="{4497D17B-6227-4D6C-A322-0B632D5C7273}" destId="{F5E9A63E-CF06-479D-B399-7B3C56A33B7D}" srcOrd="1" destOrd="0" presId="urn:microsoft.com/office/officeart/2018/2/layout/IconVerticalSolidList"/>
    <dgm:cxn modelId="{7BF09C32-2851-4E06-BFCB-95F228B84C4E}" type="presParOf" srcId="{4497D17B-6227-4D6C-A322-0B632D5C7273}" destId="{282A47A6-1733-4415-84C9-46266E8F1AED}" srcOrd="2" destOrd="0" presId="urn:microsoft.com/office/officeart/2018/2/layout/IconVerticalSolidList"/>
    <dgm:cxn modelId="{903CC8B3-0BA3-4FED-A029-3392AC171F32}" type="presParOf" srcId="{4497D17B-6227-4D6C-A322-0B632D5C7273}" destId="{8BF525EA-CA18-4641-A324-37452314402C}"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dgm:spPr/>
      <dgm:t>
        <a:bodyPr/>
        <a:lstStyle/>
        <a:p>
          <a:pPr>
            <a:lnSpc>
              <a:spcPct val="100000"/>
            </a:lnSpc>
          </a:pPr>
          <a:r>
            <a:rPr lang="en-US" b="0" i="0">
              <a:latin typeface="Gill Sans Nova Light" panose="020B0302020104020203" pitchFamily="34" charset="0"/>
            </a:rPr>
            <a:t>Review SMBE project checklist</a:t>
          </a:r>
          <a:endParaRPr lang="en-US">
            <a:latin typeface="Gill Sans Nova Light" panose="020B0302020104020203" pitchFamily="34" charset="0"/>
          </a:endParaRPr>
        </a:p>
      </dgm:t>
    </dgm:pt>
    <dgm:pt modelId="{9598C3DF-0024-43A3-AFCE-CA092A7DA7B9}" type="parTrans" cxnId="{5591D1FD-FB70-4786-9FF5-197EB6771E0D}">
      <dgm:prSet/>
      <dgm:spPr/>
      <dgm:t>
        <a:bodyPr/>
        <a:lstStyle/>
        <a:p>
          <a:endParaRPr lang="en-US">
            <a:latin typeface="Gill Sans Nova Book" panose="020B0502020204020203" pitchFamily="34" charset="0"/>
          </a:endParaRPr>
        </a:p>
      </dgm:t>
    </dgm:pt>
    <dgm:pt modelId="{8B41AB90-89DD-4F17-82F1-4458B4DF9D2D}" type="sibTrans" cxnId="{5591D1FD-FB70-4786-9FF5-197EB6771E0D}">
      <dgm:prSet/>
      <dgm:spPr/>
      <dgm:t>
        <a:bodyPr/>
        <a:lstStyle/>
        <a:p>
          <a:endParaRPr lang="en-US">
            <a:latin typeface="Gill Sans Nova Book" panose="020B0502020204020203" pitchFamily="34" charset="0"/>
          </a:endParaRPr>
        </a:p>
      </dgm:t>
    </dgm:pt>
    <dgm:pt modelId="{81D49959-E3F0-4E20-840B-0655AB05383E}">
      <dgm:prSet/>
      <dgm:spPr/>
      <dgm:t>
        <a:bodyPr/>
        <a:lstStyle/>
        <a:p>
          <a:pPr>
            <a:lnSpc>
              <a:spcPct val="100000"/>
            </a:lnSpc>
          </a:pPr>
          <a:r>
            <a:rPr lang="en-US" b="0" i="0">
              <a:latin typeface="Gill Sans Nova Light" panose="020B0302020104020203" pitchFamily="34" charset="0"/>
            </a:rPr>
            <a:t>Live eligibility demo </a:t>
          </a:r>
          <a:br>
            <a:rPr lang="en-US" b="0" i="0">
              <a:latin typeface="Gill Sans Nova Light" panose="020B0302020104020203" pitchFamily="34" charset="0"/>
            </a:rPr>
          </a:br>
          <a:r>
            <a:rPr lang="en-US" b="0" i="0">
              <a:latin typeface="Gill Sans Nova Light" panose="020B0302020104020203" pitchFamily="34" charset="0"/>
            </a:rPr>
            <a:t>during training</a:t>
          </a:r>
          <a:endParaRPr lang="en-US">
            <a:latin typeface="Gill Sans Nova Light" panose="020B0302020104020203" pitchFamily="34" charset="0"/>
          </a:endParaRPr>
        </a:p>
      </dgm:t>
    </dgm:pt>
    <dgm:pt modelId="{56878D22-D775-4ECD-8766-9B7C1F067C41}" type="parTrans" cxnId="{781305E4-17A8-47B9-8252-9FB8E6781FFF}">
      <dgm:prSet/>
      <dgm:spPr/>
      <dgm:t>
        <a:bodyPr/>
        <a:lstStyle/>
        <a:p>
          <a:endParaRPr lang="en-US">
            <a:latin typeface="Gill Sans Nova Book" panose="020B0502020204020203" pitchFamily="34" charset="0"/>
          </a:endParaRPr>
        </a:p>
      </dgm:t>
    </dgm:pt>
    <dgm:pt modelId="{8369C98A-9849-49F6-A0BD-19946A784653}" type="sibTrans" cxnId="{781305E4-17A8-47B9-8252-9FB8E6781FFF}">
      <dgm:prSet/>
      <dgm:spPr/>
      <dgm:t>
        <a:bodyPr/>
        <a:lstStyle/>
        <a:p>
          <a:endParaRPr lang="en-US">
            <a:latin typeface="Gill Sans Nova Book" panose="020B05020202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2"/>
      <dgm:spPr>
        <a:solidFill>
          <a:schemeClr val="bg2">
            <a:lumMod val="20000"/>
            <a:lumOff val="80000"/>
          </a:schemeClr>
        </a:solidFill>
      </dgm:spPr>
    </dgm:pt>
    <dgm:pt modelId="{3BAC5646-8AC9-4CC6-B001-FA3E1B3D60A7}" type="pres">
      <dgm:prSet presAssocID="{4F5BAA8C-912C-44A6-A21E-FB142D5FC2E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2">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2"/>
      <dgm:spPr>
        <a:solidFill>
          <a:schemeClr val="bg2">
            <a:lumMod val="20000"/>
            <a:lumOff val="80000"/>
          </a:schemeClr>
        </a:solidFill>
      </dgm:spPr>
    </dgm:pt>
    <dgm:pt modelId="{68FFD55B-2E22-490C-BC86-F2D7EA1ACACF}" type="pres">
      <dgm:prSet presAssocID="{81D49959-E3F0-4E20-840B-0655AB05383E}"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2">
        <dgm:presLayoutVars>
          <dgm:chMax val="0"/>
          <dgm:chPref val="0"/>
        </dgm:presLayoutVars>
      </dgm:prSet>
      <dgm:spPr/>
    </dgm:pt>
  </dgm:ptLst>
  <dgm:cxnLst>
    <dgm:cxn modelId="{4D4D247B-AFD8-45DD-85A1-5B928054942D}" type="presOf" srcId="{4F5BAA8C-912C-44A6-A21E-FB142D5FC2E4}" destId="{7EE4DA81-5713-412F-9210-732B0DAAABBF}" srcOrd="0" destOrd="0" presId="urn:microsoft.com/office/officeart/2018/2/layout/IconVerticalSolidList"/>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DA1BFE-CDA6-9844-A40A-1F232ABFB348}"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en-US"/>
        </a:p>
      </dgm:t>
    </dgm:pt>
    <dgm:pt modelId="{83404D1D-E6A2-9E41-B0AD-7F18F50EE192}">
      <dgm:prSet phldrT="[Text]"/>
      <dgm:spPr/>
      <dgm:t>
        <a:bodyPr/>
        <a:lstStyle/>
        <a:p>
          <a:r>
            <a:rPr lang="en-US" b="0" i="0">
              <a:latin typeface="Gill Sans Nova Medium" panose="020B0502020204020203" pitchFamily="34" charset="0"/>
            </a:rPr>
            <a:t>Unitary Commercial A/Cs</a:t>
          </a:r>
        </a:p>
      </dgm:t>
    </dgm:pt>
    <dgm:pt modelId="{B763C8D4-2BF0-D64E-B7A0-D50441545FE7}" type="parTrans" cxnId="{16540FB9-E3C0-164F-9191-54F16668672B}">
      <dgm:prSet/>
      <dgm:spPr/>
      <dgm:t>
        <a:bodyPr/>
        <a:lstStyle/>
        <a:p>
          <a:endParaRPr lang="en-US" b="0" i="0">
            <a:latin typeface="Gill Sans Nova Medium" panose="020B0502020204020203" pitchFamily="34" charset="0"/>
          </a:endParaRPr>
        </a:p>
      </dgm:t>
    </dgm:pt>
    <dgm:pt modelId="{E4FBFD6D-435B-F843-ACD8-AFD23DC11D19}" type="sibTrans" cxnId="{16540FB9-E3C0-164F-9191-54F16668672B}">
      <dgm:prSet/>
      <dgm:spPr/>
      <dgm:t>
        <a:bodyPr/>
        <a:lstStyle/>
        <a:p>
          <a:endParaRPr lang="en-US" b="0" i="0">
            <a:latin typeface="Gill Sans Nova Medium" panose="020B0502020204020203" pitchFamily="34" charset="0"/>
          </a:endParaRPr>
        </a:p>
      </dgm:t>
    </dgm:pt>
    <dgm:pt modelId="{1A1807E2-FA0E-E14C-987B-0A0D8C5F7C38}">
      <dgm:prSet phldrT="[Text]"/>
      <dgm:spPr>
        <a:solidFill>
          <a:schemeClr val="bg2"/>
        </a:solidFill>
      </dgm:spPr>
      <dgm:t>
        <a:bodyPr/>
        <a:lstStyle/>
        <a:p>
          <a:r>
            <a:rPr lang="en-US" b="0" i="0">
              <a:latin typeface="Gill Sans Nova Medium" panose="020B0502020204020203" pitchFamily="34" charset="0"/>
            </a:rPr>
            <a:t>Heat Pumps</a:t>
          </a:r>
        </a:p>
      </dgm:t>
    </dgm:pt>
    <dgm:pt modelId="{31CDB89D-AA46-8A48-913B-77637603AA3C}" type="parTrans" cxnId="{BDF7BA78-7247-7C49-9331-84517E6D41C1}">
      <dgm:prSet/>
      <dgm:spPr/>
      <dgm:t>
        <a:bodyPr/>
        <a:lstStyle/>
        <a:p>
          <a:endParaRPr lang="en-US" b="0" i="0">
            <a:latin typeface="Gill Sans Nova Medium" panose="020B0502020204020203" pitchFamily="34" charset="0"/>
          </a:endParaRPr>
        </a:p>
      </dgm:t>
    </dgm:pt>
    <dgm:pt modelId="{DEFF7CDB-DE64-4F42-B434-4338C03C959D}" type="sibTrans" cxnId="{BDF7BA78-7247-7C49-9331-84517E6D41C1}">
      <dgm:prSet/>
      <dgm:spPr/>
      <dgm:t>
        <a:bodyPr/>
        <a:lstStyle/>
        <a:p>
          <a:endParaRPr lang="en-US" b="0" i="0">
            <a:latin typeface="Gill Sans Nova Medium" panose="020B0502020204020203" pitchFamily="34" charset="0"/>
          </a:endParaRPr>
        </a:p>
      </dgm:t>
    </dgm:pt>
    <dgm:pt modelId="{E8072E63-6F95-C440-8E7D-B1D9C184E52A}">
      <dgm:prSet phldrT="[Text]"/>
      <dgm:spPr/>
      <dgm:t>
        <a:bodyPr/>
        <a:lstStyle/>
        <a:p>
          <a:r>
            <a:rPr lang="en-US" b="0" i="0">
              <a:latin typeface="Gill Sans Nova Medium" panose="020B0502020204020203" pitchFamily="34" charset="0"/>
            </a:rPr>
            <a:t>VRF</a:t>
          </a:r>
        </a:p>
      </dgm:t>
    </dgm:pt>
    <dgm:pt modelId="{72CCC70C-DE0C-224B-8DBA-DB8C5F984C09}" type="parTrans" cxnId="{CE226E79-5889-334E-962B-092E98C67C78}">
      <dgm:prSet/>
      <dgm:spPr/>
      <dgm:t>
        <a:bodyPr/>
        <a:lstStyle/>
        <a:p>
          <a:endParaRPr lang="en-US" b="0" i="0">
            <a:latin typeface="Gill Sans Nova Medium" panose="020B0502020204020203" pitchFamily="34" charset="0"/>
          </a:endParaRPr>
        </a:p>
      </dgm:t>
    </dgm:pt>
    <dgm:pt modelId="{0D9E5A39-4DE1-0C44-B7A2-9A5BC073B63E}" type="sibTrans" cxnId="{CE226E79-5889-334E-962B-092E98C67C78}">
      <dgm:prSet/>
      <dgm:spPr/>
      <dgm:t>
        <a:bodyPr/>
        <a:lstStyle/>
        <a:p>
          <a:endParaRPr lang="en-US" b="0" i="0">
            <a:latin typeface="Gill Sans Nova Medium" panose="020B0502020204020203" pitchFamily="34" charset="0"/>
          </a:endParaRPr>
        </a:p>
      </dgm:t>
    </dgm:pt>
    <dgm:pt modelId="{CF2AA432-8FE5-0643-879A-609CEB543E1F}">
      <dgm:prSet phldrT="[Text]"/>
      <dgm:spPr>
        <a:solidFill>
          <a:schemeClr val="bg2"/>
        </a:solidFill>
      </dgm:spPr>
      <dgm:t>
        <a:bodyPr/>
        <a:lstStyle/>
        <a:p>
          <a:r>
            <a:rPr lang="en-US" b="0" i="0">
              <a:latin typeface="Gill Sans Nova Medium" panose="020B0502020204020203" pitchFamily="34" charset="0"/>
            </a:rPr>
            <a:t>Variable Refrigerant Flow</a:t>
          </a:r>
        </a:p>
      </dgm:t>
    </dgm:pt>
    <dgm:pt modelId="{8EAEE14E-8FDF-4040-B670-24B4375AAE29}" type="parTrans" cxnId="{7AFFDD9C-BB7B-024F-A655-DFAF57B3C0BC}">
      <dgm:prSet/>
      <dgm:spPr/>
      <dgm:t>
        <a:bodyPr/>
        <a:lstStyle/>
        <a:p>
          <a:endParaRPr lang="en-US" b="0" i="0">
            <a:latin typeface="Gill Sans Nova Medium" panose="020B0502020204020203" pitchFamily="34" charset="0"/>
          </a:endParaRPr>
        </a:p>
      </dgm:t>
    </dgm:pt>
    <dgm:pt modelId="{E7DF70CC-C417-234B-B2D7-1A619A87B78B}" type="sibTrans" cxnId="{7AFFDD9C-BB7B-024F-A655-DFAF57B3C0BC}">
      <dgm:prSet/>
      <dgm:spPr/>
      <dgm:t>
        <a:bodyPr/>
        <a:lstStyle/>
        <a:p>
          <a:endParaRPr lang="en-US" b="0" i="0">
            <a:latin typeface="Gill Sans Nova Medium" panose="020B0502020204020203" pitchFamily="34" charset="0"/>
          </a:endParaRPr>
        </a:p>
      </dgm:t>
    </dgm:pt>
    <dgm:pt modelId="{65AF5431-91BD-6942-A069-977C0B2A366C}">
      <dgm:prSet phldrT="[Text]"/>
      <dgm:spPr/>
      <dgm:t>
        <a:bodyPr/>
        <a:lstStyle/>
        <a:p>
          <a:r>
            <a:rPr lang="en-US" b="0" i="0">
              <a:latin typeface="Gill Sans Nova Medium" panose="020B0502020204020203" pitchFamily="34" charset="0"/>
            </a:rPr>
            <a:t>ARC</a:t>
          </a:r>
        </a:p>
      </dgm:t>
    </dgm:pt>
    <dgm:pt modelId="{4178A1C1-3A85-9643-8FC2-5C87B36C05F1}" type="parTrans" cxnId="{686F12AC-D616-3849-99AB-F3B770DA3A4E}">
      <dgm:prSet/>
      <dgm:spPr/>
      <dgm:t>
        <a:bodyPr/>
        <a:lstStyle/>
        <a:p>
          <a:endParaRPr lang="en-US" b="0" i="0">
            <a:latin typeface="Gill Sans Nova Medium" panose="020B0502020204020203" pitchFamily="34" charset="0"/>
          </a:endParaRPr>
        </a:p>
      </dgm:t>
    </dgm:pt>
    <dgm:pt modelId="{9E00B0E5-16E4-4F46-92A5-F9F2089E5212}" type="sibTrans" cxnId="{686F12AC-D616-3849-99AB-F3B770DA3A4E}">
      <dgm:prSet/>
      <dgm:spPr/>
      <dgm:t>
        <a:bodyPr/>
        <a:lstStyle/>
        <a:p>
          <a:endParaRPr lang="en-US" b="0" i="0">
            <a:latin typeface="Gill Sans Nova Medium" panose="020B0502020204020203" pitchFamily="34" charset="0"/>
          </a:endParaRPr>
        </a:p>
      </dgm:t>
    </dgm:pt>
    <dgm:pt modelId="{740B184A-686A-A04C-8756-A3A10B9340F7}">
      <dgm:prSet phldrT="[Text]"/>
      <dgm:spPr>
        <a:solidFill>
          <a:schemeClr val="bg2"/>
        </a:solidFill>
      </dgm:spPr>
      <dgm:t>
        <a:bodyPr/>
        <a:lstStyle/>
        <a:p>
          <a:pPr rtl="0"/>
          <a:r>
            <a:rPr lang="en-US" b="0" i="0">
              <a:latin typeface="Gill Sans Nova Medium"/>
            </a:rPr>
            <a:t>Advanced Rooftop Unit Controls</a:t>
          </a:r>
        </a:p>
      </dgm:t>
    </dgm:pt>
    <dgm:pt modelId="{F321C286-A7B0-B44A-B76A-BA42A856C01E}" type="parTrans" cxnId="{F57E25BA-EBD0-0B48-97C8-7E4085F46A6D}">
      <dgm:prSet/>
      <dgm:spPr/>
      <dgm:t>
        <a:bodyPr/>
        <a:lstStyle/>
        <a:p>
          <a:endParaRPr lang="en-US" b="0" i="0">
            <a:latin typeface="Gill Sans Nova Medium" panose="020B0502020204020203" pitchFamily="34" charset="0"/>
          </a:endParaRPr>
        </a:p>
      </dgm:t>
    </dgm:pt>
    <dgm:pt modelId="{A0E30A7C-E078-C543-A92A-8335154A556A}" type="sibTrans" cxnId="{F57E25BA-EBD0-0B48-97C8-7E4085F46A6D}">
      <dgm:prSet/>
      <dgm:spPr/>
      <dgm:t>
        <a:bodyPr/>
        <a:lstStyle/>
        <a:p>
          <a:endParaRPr lang="en-US" b="0" i="0">
            <a:latin typeface="Gill Sans Nova Medium" panose="020B0502020204020203" pitchFamily="34" charset="0"/>
          </a:endParaRPr>
        </a:p>
      </dgm:t>
    </dgm:pt>
    <dgm:pt modelId="{E86DF5F5-8CC1-1940-8B79-AFB52770CC4A}">
      <dgm:prSet/>
      <dgm:spPr/>
      <dgm:t>
        <a:bodyPr/>
        <a:lstStyle/>
        <a:p>
          <a:r>
            <a:rPr lang="en-US">
              <a:latin typeface="Gill Sans Nova Medium" panose="020B0602020204020203" pitchFamily="34" charset="0"/>
            </a:rPr>
            <a:t>Bonus</a:t>
          </a:r>
        </a:p>
      </dgm:t>
    </dgm:pt>
    <dgm:pt modelId="{9547FBDB-695C-7643-8EA7-DBE72D5A4C0F}" type="parTrans" cxnId="{C87859D6-309F-B84C-B867-9E487285FE09}">
      <dgm:prSet/>
      <dgm:spPr/>
      <dgm:t>
        <a:bodyPr/>
        <a:lstStyle/>
        <a:p>
          <a:endParaRPr lang="en-US"/>
        </a:p>
      </dgm:t>
    </dgm:pt>
    <dgm:pt modelId="{709AB49B-CD37-B54D-BB83-B3DF48CD02D2}" type="sibTrans" cxnId="{C87859D6-309F-B84C-B867-9E487285FE09}">
      <dgm:prSet/>
      <dgm:spPr/>
      <dgm:t>
        <a:bodyPr/>
        <a:lstStyle/>
        <a:p>
          <a:endParaRPr lang="en-US"/>
        </a:p>
      </dgm:t>
    </dgm:pt>
    <dgm:pt modelId="{0A9D895D-AC16-6B4C-9A11-74DC5DB5648C}">
      <dgm:prSet/>
      <dgm:spPr>
        <a:solidFill>
          <a:schemeClr val="accent6"/>
        </a:solidFill>
      </dgm:spPr>
      <dgm:t>
        <a:bodyPr/>
        <a:lstStyle/>
        <a:p>
          <a:r>
            <a:rPr lang="en-US"/>
            <a:t>Thermostats</a:t>
          </a:r>
        </a:p>
      </dgm:t>
    </dgm:pt>
    <dgm:pt modelId="{F937C0FC-F466-E04D-9A31-90871007C585}" type="parTrans" cxnId="{BD28005F-0748-A04A-9FE0-62258F369D49}">
      <dgm:prSet/>
      <dgm:spPr/>
      <dgm:t>
        <a:bodyPr/>
        <a:lstStyle/>
        <a:p>
          <a:endParaRPr lang="en-US"/>
        </a:p>
      </dgm:t>
    </dgm:pt>
    <dgm:pt modelId="{241166D2-1112-0C42-BA5A-ECCC1145E17B}" type="sibTrans" cxnId="{BD28005F-0748-A04A-9FE0-62258F369D49}">
      <dgm:prSet/>
      <dgm:spPr/>
      <dgm:t>
        <a:bodyPr/>
        <a:lstStyle/>
        <a:p>
          <a:endParaRPr lang="en-US"/>
        </a:p>
      </dgm:t>
    </dgm:pt>
    <dgm:pt modelId="{0F00654E-8565-5D43-B32E-AD0212710403}" type="pres">
      <dgm:prSet presAssocID="{87DA1BFE-CDA6-9844-A40A-1F232ABFB348}" presName="Name0" presStyleCnt="0">
        <dgm:presLayoutVars>
          <dgm:chMax/>
          <dgm:chPref/>
          <dgm:dir/>
        </dgm:presLayoutVars>
      </dgm:prSet>
      <dgm:spPr/>
    </dgm:pt>
    <dgm:pt modelId="{F22249C8-EF4F-C94A-9885-9A25098C0757}" type="pres">
      <dgm:prSet presAssocID="{83404D1D-E6A2-9E41-B0AD-7F18F50EE192}" presName="composite" presStyleCnt="0">
        <dgm:presLayoutVars>
          <dgm:chMax val="1"/>
          <dgm:chPref val="1"/>
        </dgm:presLayoutVars>
      </dgm:prSet>
      <dgm:spPr/>
    </dgm:pt>
    <dgm:pt modelId="{AC3BACC2-4F47-DB43-8748-48882F75C17C}" type="pres">
      <dgm:prSet presAssocID="{83404D1D-E6A2-9E41-B0AD-7F18F50EE192}" presName="Accent" presStyleLbl="trAlignAcc1" presStyleIdx="0" presStyleCnt="4">
        <dgm:presLayoutVars>
          <dgm:chMax val="0"/>
          <dgm:chPref val="0"/>
        </dgm:presLayoutVars>
      </dgm:prSet>
      <dgm:spPr>
        <a:ln>
          <a:solidFill>
            <a:schemeClr val="bg2"/>
          </a:solidFill>
        </a:ln>
      </dgm:spPr>
    </dgm:pt>
    <dgm:pt modelId="{91703CAA-430D-FA4F-87B4-438B0F6BB963}" type="pres">
      <dgm:prSet presAssocID="{83404D1D-E6A2-9E41-B0AD-7F18F50EE192}" presName="Image" presStyleLbl="alignImgPlace1" presStyleIdx="0" presStyleCnt="4">
        <dgm:presLayoutVars>
          <dgm:chMax val="0"/>
          <dgm:chPref val="0"/>
        </dgm:presLayoutVars>
      </dgm:prSet>
      <dgm:spPr>
        <a:blipFill>
          <a:blip xmlns:r="http://schemas.openxmlformats.org/officeDocument/2006/relationships" r:embed="rId1"/>
          <a:srcRect/>
          <a:stretch>
            <a:fillRect l="-14000" r="-14000"/>
          </a:stretch>
        </a:blipFill>
        <a:ln>
          <a:noFill/>
        </a:ln>
      </dgm:spPr>
    </dgm:pt>
    <dgm:pt modelId="{96407009-4DBB-4441-A73B-55DC5E741280}" type="pres">
      <dgm:prSet presAssocID="{83404D1D-E6A2-9E41-B0AD-7F18F50EE192}" presName="ChildComposite" presStyleCnt="0"/>
      <dgm:spPr/>
    </dgm:pt>
    <dgm:pt modelId="{372212F0-E700-BD41-8860-7E417232AE69}" type="pres">
      <dgm:prSet presAssocID="{83404D1D-E6A2-9E41-B0AD-7F18F50EE192}" presName="Child" presStyleLbl="node1" presStyleIdx="0" presStyleCnt="4">
        <dgm:presLayoutVars>
          <dgm:chMax val="0"/>
          <dgm:chPref val="0"/>
          <dgm:bulletEnabled val="1"/>
        </dgm:presLayoutVars>
      </dgm:prSet>
      <dgm:spPr/>
    </dgm:pt>
    <dgm:pt modelId="{8382BBEC-C616-304B-A1BD-F3F56A02C863}" type="pres">
      <dgm:prSet presAssocID="{83404D1D-E6A2-9E41-B0AD-7F18F50EE192}" presName="Parent" presStyleLbl="revTx" presStyleIdx="0" presStyleCnt="4">
        <dgm:presLayoutVars>
          <dgm:chMax val="1"/>
          <dgm:chPref val="0"/>
          <dgm:bulletEnabled val="1"/>
        </dgm:presLayoutVars>
      </dgm:prSet>
      <dgm:spPr/>
    </dgm:pt>
    <dgm:pt modelId="{9B80115B-546B-924C-92AF-EBA243C917B7}" type="pres">
      <dgm:prSet presAssocID="{E4FBFD6D-435B-F843-ACD8-AFD23DC11D19}" presName="sibTrans" presStyleCnt="0"/>
      <dgm:spPr/>
    </dgm:pt>
    <dgm:pt modelId="{4E8AAAB4-C908-CA48-A852-510EEC4052F2}" type="pres">
      <dgm:prSet presAssocID="{E8072E63-6F95-C440-8E7D-B1D9C184E52A}" presName="composite" presStyleCnt="0">
        <dgm:presLayoutVars>
          <dgm:chMax val="1"/>
          <dgm:chPref val="1"/>
        </dgm:presLayoutVars>
      </dgm:prSet>
      <dgm:spPr/>
    </dgm:pt>
    <dgm:pt modelId="{C4FE2B48-47FB-3841-8947-0B9E6581DA0B}" type="pres">
      <dgm:prSet presAssocID="{E8072E63-6F95-C440-8E7D-B1D9C184E52A}" presName="Accent" presStyleLbl="trAlignAcc1" presStyleIdx="1" presStyleCnt="4">
        <dgm:presLayoutVars>
          <dgm:chMax val="0"/>
          <dgm:chPref val="0"/>
        </dgm:presLayoutVars>
      </dgm:prSet>
      <dgm:spPr>
        <a:ln>
          <a:solidFill>
            <a:schemeClr val="bg2"/>
          </a:solidFill>
        </a:ln>
      </dgm:spPr>
    </dgm:pt>
    <dgm:pt modelId="{923B4AF9-DD34-6C4D-A23F-C8B47AE744C9}" type="pres">
      <dgm:prSet presAssocID="{E8072E63-6F95-C440-8E7D-B1D9C184E52A}" presName="Image" presStyleLbl="alignImgPlace1" presStyleIdx="1" presStyleCnt="4">
        <dgm:presLayoutVars>
          <dgm:chMax val="0"/>
          <dgm:chPref val="0"/>
        </dgm:presLayoutVars>
      </dgm:prSet>
      <dgm:spPr>
        <a:blipFill>
          <a:blip xmlns:r="http://schemas.openxmlformats.org/officeDocument/2006/relationships" r:embed="rId2"/>
          <a:srcRect/>
          <a:stretch>
            <a:fillRect l="-9000" r="-9000"/>
          </a:stretch>
        </a:blipFill>
      </dgm:spPr>
    </dgm:pt>
    <dgm:pt modelId="{F1E1BAB5-72CE-394A-9012-239AB3854B1F}" type="pres">
      <dgm:prSet presAssocID="{E8072E63-6F95-C440-8E7D-B1D9C184E52A}" presName="ChildComposite" presStyleCnt="0"/>
      <dgm:spPr/>
    </dgm:pt>
    <dgm:pt modelId="{CD5026CB-F864-9945-A2EB-B8229F46C932}" type="pres">
      <dgm:prSet presAssocID="{E8072E63-6F95-C440-8E7D-B1D9C184E52A}" presName="Child" presStyleLbl="node1" presStyleIdx="1" presStyleCnt="4">
        <dgm:presLayoutVars>
          <dgm:chMax val="0"/>
          <dgm:chPref val="0"/>
          <dgm:bulletEnabled val="1"/>
        </dgm:presLayoutVars>
      </dgm:prSet>
      <dgm:spPr/>
    </dgm:pt>
    <dgm:pt modelId="{5212B431-DAB1-3C43-BED1-3F52B05F60DD}" type="pres">
      <dgm:prSet presAssocID="{E8072E63-6F95-C440-8E7D-B1D9C184E52A}" presName="Parent" presStyleLbl="revTx" presStyleIdx="1" presStyleCnt="4">
        <dgm:presLayoutVars>
          <dgm:chMax val="1"/>
          <dgm:chPref val="0"/>
          <dgm:bulletEnabled val="1"/>
        </dgm:presLayoutVars>
      </dgm:prSet>
      <dgm:spPr/>
    </dgm:pt>
    <dgm:pt modelId="{050D2148-76FB-1E4E-B440-5EA764BFC240}" type="pres">
      <dgm:prSet presAssocID="{0D9E5A39-4DE1-0C44-B7A2-9A5BC073B63E}" presName="sibTrans" presStyleCnt="0"/>
      <dgm:spPr/>
    </dgm:pt>
    <dgm:pt modelId="{0AF9B76B-CFFE-2E45-A25F-657E040F852A}" type="pres">
      <dgm:prSet presAssocID="{65AF5431-91BD-6942-A069-977C0B2A366C}" presName="composite" presStyleCnt="0">
        <dgm:presLayoutVars>
          <dgm:chMax val="1"/>
          <dgm:chPref val="1"/>
        </dgm:presLayoutVars>
      </dgm:prSet>
      <dgm:spPr/>
    </dgm:pt>
    <dgm:pt modelId="{7B3DE6B4-623A-6D41-BBE6-25BBC57C8435}" type="pres">
      <dgm:prSet presAssocID="{65AF5431-91BD-6942-A069-977C0B2A366C}" presName="Accent" presStyleLbl="trAlignAcc1" presStyleIdx="2" presStyleCnt="4">
        <dgm:presLayoutVars>
          <dgm:chMax val="0"/>
          <dgm:chPref val="0"/>
        </dgm:presLayoutVars>
      </dgm:prSet>
      <dgm:spPr>
        <a:ln>
          <a:solidFill>
            <a:schemeClr val="bg2"/>
          </a:solidFill>
        </a:ln>
      </dgm:spPr>
    </dgm:pt>
    <dgm:pt modelId="{F37BF7AB-3C2A-F444-BFFF-A211F2AE6C8A}" type="pres">
      <dgm:prSet presAssocID="{65AF5431-91BD-6942-A069-977C0B2A366C}" presName="Image" presStyleLbl="alignImgPlace1" presStyleIdx="2" presStyleCnt="4">
        <dgm:presLayoutVars>
          <dgm:chMax val="0"/>
          <dgm:chPref val="0"/>
        </dgm:presLayoutVars>
      </dgm:prSet>
      <dgm:spPr>
        <a:blipFill>
          <a:blip xmlns:r="http://schemas.openxmlformats.org/officeDocument/2006/relationships" r:embed="rId3"/>
          <a:srcRect/>
          <a:stretch>
            <a:fillRect l="-14000" r="-14000"/>
          </a:stretch>
        </a:blipFill>
      </dgm:spPr>
    </dgm:pt>
    <dgm:pt modelId="{E3C77380-4A85-854D-83FF-DA22BCCFC9B2}" type="pres">
      <dgm:prSet presAssocID="{65AF5431-91BD-6942-A069-977C0B2A366C}" presName="ChildComposite" presStyleCnt="0"/>
      <dgm:spPr/>
    </dgm:pt>
    <dgm:pt modelId="{C7DD21E8-712F-4D4F-B64C-39D61EB654AC}" type="pres">
      <dgm:prSet presAssocID="{65AF5431-91BD-6942-A069-977C0B2A366C}" presName="Child" presStyleLbl="node1" presStyleIdx="2" presStyleCnt="4">
        <dgm:presLayoutVars>
          <dgm:chMax val="0"/>
          <dgm:chPref val="0"/>
          <dgm:bulletEnabled val="1"/>
        </dgm:presLayoutVars>
      </dgm:prSet>
      <dgm:spPr/>
    </dgm:pt>
    <dgm:pt modelId="{4C8EEE91-32EE-A94F-A6E8-16E284CA8C48}" type="pres">
      <dgm:prSet presAssocID="{65AF5431-91BD-6942-A069-977C0B2A366C}" presName="Parent" presStyleLbl="revTx" presStyleIdx="2" presStyleCnt="4">
        <dgm:presLayoutVars>
          <dgm:chMax val="1"/>
          <dgm:chPref val="0"/>
          <dgm:bulletEnabled val="1"/>
        </dgm:presLayoutVars>
      </dgm:prSet>
      <dgm:spPr/>
    </dgm:pt>
    <dgm:pt modelId="{2FCB8FCA-CF21-CD47-89E9-D64E9DC4DD9D}" type="pres">
      <dgm:prSet presAssocID="{9E00B0E5-16E4-4F46-92A5-F9F2089E5212}" presName="sibTrans" presStyleCnt="0"/>
      <dgm:spPr/>
    </dgm:pt>
    <dgm:pt modelId="{41889609-46B0-EC43-9784-FFE1FCB1CAF8}" type="pres">
      <dgm:prSet presAssocID="{E86DF5F5-8CC1-1940-8B79-AFB52770CC4A}" presName="composite" presStyleCnt="0">
        <dgm:presLayoutVars>
          <dgm:chMax val="1"/>
          <dgm:chPref val="1"/>
        </dgm:presLayoutVars>
      </dgm:prSet>
      <dgm:spPr/>
    </dgm:pt>
    <dgm:pt modelId="{6063691C-DA4E-A342-AD83-0257FAEB2783}" type="pres">
      <dgm:prSet presAssocID="{E86DF5F5-8CC1-1940-8B79-AFB52770CC4A}" presName="Accent" presStyleLbl="trAlignAcc1" presStyleIdx="3" presStyleCnt="4">
        <dgm:presLayoutVars>
          <dgm:chMax val="0"/>
          <dgm:chPref val="0"/>
        </dgm:presLayoutVars>
      </dgm:prSet>
      <dgm:spPr>
        <a:ln>
          <a:solidFill>
            <a:schemeClr val="accent6"/>
          </a:solidFill>
        </a:ln>
      </dgm:spPr>
    </dgm:pt>
    <dgm:pt modelId="{09AE4028-A585-BC46-A227-8CF78FD45616}" type="pres">
      <dgm:prSet presAssocID="{E86DF5F5-8CC1-1940-8B79-AFB52770CC4A}" presName="Image" presStyleLbl="alignImgPlace1" presStyleIdx="3" presStyleCnt="4">
        <dgm:presLayoutVars>
          <dgm:chMax val="0"/>
          <dgm:chPref val="0"/>
        </dgm:presLayoutVars>
      </dgm:prSet>
      <dgm:spPr>
        <a:blipFill>
          <a:blip xmlns:r="http://schemas.openxmlformats.org/officeDocument/2006/relationships" r:embed="rId4"/>
          <a:srcRect/>
          <a:stretch>
            <a:fillRect l="-8000" r="-8000"/>
          </a:stretch>
        </a:blipFill>
      </dgm:spPr>
    </dgm:pt>
    <dgm:pt modelId="{34C8926C-CF83-6A45-8011-AB67A3E7A039}" type="pres">
      <dgm:prSet presAssocID="{E86DF5F5-8CC1-1940-8B79-AFB52770CC4A}" presName="ChildComposite" presStyleCnt="0"/>
      <dgm:spPr/>
    </dgm:pt>
    <dgm:pt modelId="{3AD7B2B3-227C-5B4B-AC62-9E0F5668191C}" type="pres">
      <dgm:prSet presAssocID="{E86DF5F5-8CC1-1940-8B79-AFB52770CC4A}" presName="Child" presStyleLbl="node1" presStyleIdx="3" presStyleCnt="4">
        <dgm:presLayoutVars>
          <dgm:chMax val="0"/>
          <dgm:chPref val="0"/>
          <dgm:bulletEnabled val="1"/>
        </dgm:presLayoutVars>
      </dgm:prSet>
      <dgm:spPr/>
    </dgm:pt>
    <dgm:pt modelId="{BDD95C0F-0C87-F444-B385-07CFE536C4CA}" type="pres">
      <dgm:prSet presAssocID="{E86DF5F5-8CC1-1940-8B79-AFB52770CC4A}" presName="Parent" presStyleLbl="revTx" presStyleIdx="3" presStyleCnt="4">
        <dgm:presLayoutVars>
          <dgm:chMax val="1"/>
          <dgm:chPref val="0"/>
          <dgm:bulletEnabled val="1"/>
        </dgm:presLayoutVars>
      </dgm:prSet>
      <dgm:spPr/>
    </dgm:pt>
  </dgm:ptLst>
  <dgm:cxnLst>
    <dgm:cxn modelId="{BD28005F-0748-A04A-9FE0-62258F369D49}" srcId="{E86DF5F5-8CC1-1940-8B79-AFB52770CC4A}" destId="{0A9D895D-AC16-6B4C-9A11-74DC5DB5648C}" srcOrd="0" destOrd="0" parTransId="{F937C0FC-F466-E04D-9A31-90871007C585}" sibTransId="{241166D2-1112-0C42-BA5A-ECCC1145E17B}"/>
    <dgm:cxn modelId="{0DF7CB41-A60D-D144-A2C0-99259819BD8B}" type="presOf" srcId="{65AF5431-91BD-6942-A069-977C0B2A366C}" destId="{4C8EEE91-32EE-A94F-A6E8-16E284CA8C48}" srcOrd="0" destOrd="0" presId="urn:microsoft.com/office/officeart/2008/layout/CaptionedPictures"/>
    <dgm:cxn modelId="{D849B966-2710-AB4D-97A9-FD8386D155D9}" type="presOf" srcId="{83404D1D-E6A2-9E41-B0AD-7F18F50EE192}" destId="{8382BBEC-C616-304B-A1BD-F3F56A02C863}" srcOrd="0" destOrd="0" presId="urn:microsoft.com/office/officeart/2008/layout/CaptionedPictures"/>
    <dgm:cxn modelId="{BDF7BA78-7247-7C49-9331-84517E6D41C1}" srcId="{83404D1D-E6A2-9E41-B0AD-7F18F50EE192}" destId="{1A1807E2-FA0E-E14C-987B-0A0D8C5F7C38}" srcOrd="0" destOrd="0" parTransId="{31CDB89D-AA46-8A48-913B-77637603AA3C}" sibTransId="{DEFF7CDB-DE64-4F42-B434-4338C03C959D}"/>
    <dgm:cxn modelId="{CE226E79-5889-334E-962B-092E98C67C78}" srcId="{87DA1BFE-CDA6-9844-A40A-1F232ABFB348}" destId="{E8072E63-6F95-C440-8E7D-B1D9C184E52A}" srcOrd="1" destOrd="0" parTransId="{72CCC70C-DE0C-224B-8DBA-DB8C5F984C09}" sibTransId="{0D9E5A39-4DE1-0C44-B7A2-9A5BC073B63E}"/>
    <dgm:cxn modelId="{0AAE5F99-2592-AF40-9FE4-58BB87C28DF6}" type="presOf" srcId="{87DA1BFE-CDA6-9844-A40A-1F232ABFB348}" destId="{0F00654E-8565-5D43-B32E-AD0212710403}" srcOrd="0" destOrd="0" presId="urn:microsoft.com/office/officeart/2008/layout/CaptionedPictures"/>
    <dgm:cxn modelId="{7AFFDD9C-BB7B-024F-A655-DFAF57B3C0BC}" srcId="{E8072E63-6F95-C440-8E7D-B1D9C184E52A}" destId="{CF2AA432-8FE5-0643-879A-609CEB543E1F}" srcOrd="0" destOrd="0" parTransId="{8EAEE14E-8FDF-4040-B670-24B4375AAE29}" sibTransId="{E7DF70CC-C417-234B-B2D7-1A619A87B78B}"/>
    <dgm:cxn modelId="{686F12AC-D616-3849-99AB-F3B770DA3A4E}" srcId="{87DA1BFE-CDA6-9844-A40A-1F232ABFB348}" destId="{65AF5431-91BD-6942-A069-977C0B2A366C}" srcOrd="2" destOrd="0" parTransId="{4178A1C1-3A85-9643-8FC2-5C87B36C05F1}" sibTransId="{9E00B0E5-16E4-4F46-92A5-F9F2089E5212}"/>
    <dgm:cxn modelId="{AAE045B3-05F3-5241-8BD7-FB53A6D629E7}" type="presOf" srcId="{0A9D895D-AC16-6B4C-9A11-74DC5DB5648C}" destId="{3AD7B2B3-227C-5B4B-AC62-9E0F5668191C}" srcOrd="0" destOrd="0" presId="urn:microsoft.com/office/officeart/2008/layout/CaptionedPictures"/>
    <dgm:cxn modelId="{16540FB9-E3C0-164F-9191-54F16668672B}" srcId="{87DA1BFE-CDA6-9844-A40A-1F232ABFB348}" destId="{83404D1D-E6A2-9E41-B0AD-7F18F50EE192}" srcOrd="0" destOrd="0" parTransId="{B763C8D4-2BF0-D64E-B7A0-D50441545FE7}" sibTransId="{E4FBFD6D-435B-F843-ACD8-AFD23DC11D19}"/>
    <dgm:cxn modelId="{F57E25BA-EBD0-0B48-97C8-7E4085F46A6D}" srcId="{65AF5431-91BD-6942-A069-977C0B2A366C}" destId="{740B184A-686A-A04C-8756-A3A10B9340F7}" srcOrd="0" destOrd="0" parTransId="{F321C286-A7B0-B44A-B76A-BA42A856C01E}" sibTransId="{A0E30A7C-E078-C543-A92A-8335154A556A}"/>
    <dgm:cxn modelId="{3346DDCB-6DE9-2D4C-A9BD-60F0AB472DDD}" type="presOf" srcId="{1A1807E2-FA0E-E14C-987B-0A0D8C5F7C38}" destId="{372212F0-E700-BD41-8860-7E417232AE69}" srcOrd="0" destOrd="0" presId="urn:microsoft.com/office/officeart/2008/layout/CaptionedPictures"/>
    <dgm:cxn modelId="{7CDAEDD4-6F2D-D843-8143-7E2F7264849F}" type="presOf" srcId="{E86DF5F5-8CC1-1940-8B79-AFB52770CC4A}" destId="{BDD95C0F-0C87-F444-B385-07CFE536C4CA}" srcOrd="0" destOrd="0" presId="urn:microsoft.com/office/officeart/2008/layout/CaptionedPictures"/>
    <dgm:cxn modelId="{C87859D6-309F-B84C-B867-9E487285FE09}" srcId="{87DA1BFE-CDA6-9844-A40A-1F232ABFB348}" destId="{E86DF5F5-8CC1-1940-8B79-AFB52770CC4A}" srcOrd="3" destOrd="0" parTransId="{9547FBDB-695C-7643-8EA7-DBE72D5A4C0F}" sibTransId="{709AB49B-CD37-B54D-BB83-B3DF48CD02D2}"/>
    <dgm:cxn modelId="{746417E6-5CE7-884D-8944-7E6647D6ECBD}" type="presOf" srcId="{CF2AA432-8FE5-0643-879A-609CEB543E1F}" destId="{CD5026CB-F864-9945-A2EB-B8229F46C932}" srcOrd="0" destOrd="0" presId="urn:microsoft.com/office/officeart/2008/layout/CaptionedPictures"/>
    <dgm:cxn modelId="{23EB76F8-1595-AB4D-B701-578EBA0AFF86}" type="presOf" srcId="{740B184A-686A-A04C-8756-A3A10B9340F7}" destId="{C7DD21E8-712F-4D4F-B64C-39D61EB654AC}" srcOrd="0" destOrd="0" presId="urn:microsoft.com/office/officeart/2008/layout/CaptionedPictures"/>
    <dgm:cxn modelId="{888C60FC-525A-CA4F-9B5A-B7FF16DF63B7}" type="presOf" srcId="{E8072E63-6F95-C440-8E7D-B1D9C184E52A}" destId="{5212B431-DAB1-3C43-BED1-3F52B05F60DD}" srcOrd="0" destOrd="0" presId="urn:microsoft.com/office/officeart/2008/layout/CaptionedPictures"/>
    <dgm:cxn modelId="{AF1EE5A3-7740-E844-9436-A71C91A2EED4}" type="presParOf" srcId="{0F00654E-8565-5D43-B32E-AD0212710403}" destId="{F22249C8-EF4F-C94A-9885-9A25098C0757}" srcOrd="0" destOrd="0" presId="urn:microsoft.com/office/officeart/2008/layout/CaptionedPictures"/>
    <dgm:cxn modelId="{4F39EC41-2897-EB40-9EB8-6B29F5B5F906}" type="presParOf" srcId="{F22249C8-EF4F-C94A-9885-9A25098C0757}" destId="{AC3BACC2-4F47-DB43-8748-48882F75C17C}" srcOrd="0" destOrd="0" presId="urn:microsoft.com/office/officeart/2008/layout/CaptionedPictures"/>
    <dgm:cxn modelId="{39A7E8A8-B8A6-1542-81BD-7171FD459419}" type="presParOf" srcId="{F22249C8-EF4F-C94A-9885-9A25098C0757}" destId="{91703CAA-430D-FA4F-87B4-438B0F6BB963}" srcOrd="1" destOrd="0" presId="urn:microsoft.com/office/officeart/2008/layout/CaptionedPictures"/>
    <dgm:cxn modelId="{668EDAC8-C953-DF46-BB49-38DFF2FC8B4B}" type="presParOf" srcId="{F22249C8-EF4F-C94A-9885-9A25098C0757}" destId="{96407009-4DBB-4441-A73B-55DC5E741280}" srcOrd="2" destOrd="0" presId="urn:microsoft.com/office/officeart/2008/layout/CaptionedPictures"/>
    <dgm:cxn modelId="{BB250B9C-AF98-FF45-82A6-16F6E49E56DE}" type="presParOf" srcId="{96407009-4DBB-4441-A73B-55DC5E741280}" destId="{372212F0-E700-BD41-8860-7E417232AE69}" srcOrd="0" destOrd="0" presId="urn:microsoft.com/office/officeart/2008/layout/CaptionedPictures"/>
    <dgm:cxn modelId="{C040A1ED-448A-954E-BBD6-E9687B7BDF2D}" type="presParOf" srcId="{96407009-4DBB-4441-A73B-55DC5E741280}" destId="{8382BBEC-C616-304B-A1BD-F3F56A02C863}" srcOrd="1" destOrd="0" presId="urn:microsoft.com/office/officeart/2008/layout/CaptionedPictures"/>
    <dgm:cxn modelId="{96ED4C40-95F5-9A4D-9840-0908E0A8C04D}" type="presParOf" srcId="{0F00654E-8565-5D43-B32E-AD0212710403}" destId="{9B80115B-546B-924C-92AF-EBA243C917B7}" srcOrd="1" destOrd="0" presId="urn:microsoft.com/office/officeart/2008/layout/CaptionedPictures"/>
    <dgm:cxn modelId="{3C6F6157-0888-BC47-8A3C-DB3383C2CB06}" type="presParOf" srcId="{0F00654E-8565-5D43-B32E-AD0212710403}" destId="{4E8AAAB4-C908-CA48-A852-510EEC4052F2}" srcOrd="2" destOrd="0" presId="urn:microsoft.com/office/officeart/2008/layout/CaptionedPictures"/>
    <dgm:cxn modelId="{F6D712E4-6348-284B-8A4D-264879097B54}" type="presParOf" srcId="{4E8AAAB4-C908-CA48-A852-510EEC4052F2}" destId="{C4FE2B48-47FB-3841-8947-0B9E6581DA0B}" srcOrd="0" destOrd="0" presId="urn:microsoft.com/office/officeart/2008/layout/CaptionedPictures"/>
    <dgm:cxn modelId="{57599B6C-3665-4D4A-92F0-2604F9BDFB2F}" type="presParOf" srcId="{4E8AAAB4-C908-CA48-A852-510EEC4052F2}" destId="{923B4AF9-DD34-6C4D-A23F-C8B47AE744C9}" srcOrd="1" destOrd="0" presId="urn:microsoft.com/office/officeart/2008/layout/CaptionedPictures"/>
    <dgm:cxn modelId="{7DEA8A3F-A8B3-7048-9B92-561A75C0E4AC}" type="presParOf" srcId="{4E8AAAB4-C908-CA48-A852-510EEC4052F2}" destId="{F1E1BAB5-72CE-394A-9012-239AB3854B1F}" srcOrd="2" destOrd="0" presId="urn:microsoft.com/office/officeart/2008/layout/CaptionedPictures"/>
    <dgm:cxn modelId="{72ABB6C0-4BD7-574E-9606-BC6995DEE5D5}" type="presParOf" srcId="{F1E1BAB5-72CE-394A-9012-239AB3854B1F}" destId="{CD5026CB-F864-9945-A2EB-B8229F46C932}" srcOrd="0" destOrd="0" presId="urn:microsoft.com/office/officeart/2008/layout/CaptionedPictures"/>
    <dgm:cxn modelId="{253A0467-65E9-8E48-8F4D-CA9BFFACFCDE}" type="presParOf" srcId="{F1E1BAB5-72CE-394A-9012-239AB3854B1F}" destId="{5212B431-DAB1-3C43-BED1-3F52B05F60DD}" srcOrd="1" destOrd="0" presId="urn:microsoft.com/office/officeart/2008/layout/CaptionedPictures"/>
    <dgm:cxn modelId="{0021D489-A416-B94F-8F66-C6FBB04DA33D}" type="presParOf" srcId="{0F00654E-8565-5D43-B32E-AD0212710403}" destId="{050D2148-76FB-1E4E-B440-5EA764BFC240}" srcOrd="3" destOrd="0" presId="urn:microsoft.com/office/officeart/2008/layout/CaptionedPictures"/>
    <dgm:cxn modelId="{A3F21FD9-E539-3943-8754-55757255C0B8}" type="presParOf" srcId="{0F00654E-8565-5D43-B32E-AD0212710403}" destId="{0AF9B76B-CFFE-2E45-A25F-657E040F852A}" srcOrd="4" destOrd="0" presId="urn:microsoft.com/office/officeart/2008/layout/CaptionedPictures"/>
    <dgm:cxn modelId="{E04FA844-DA9C-B648-ABF6-D3BA6D930814}" type="presParOf" srcId="{0AF9B76B-CFFE-2E45-A25F-657E040F852A}" destId="{7B3DE6B4-623A-6D41-BBE6-25BBC57C8435}" srcOrd="0" destOrd="0" presId="urn:microsoft.com/office/officeart/2008/layout/CaptionedPictures"/>
    <dgm:cxn modelId="{2B152913-F798-D645-B14F-CBB4310A61B3}" type="presParOf" srcId="{0AF9B76B-CFFE-2E45-A25F-657E040F852A}" destId="{F37BF7AB-3C2A-F444-BFFF-A211F2AE6C8A}" srcOrd="1" destOrd="0" presId="urn:microsoft.com/office/officeart/2008/layout/CaptionedPictures"/>
    <dgm:cxn modelId="{7F9945AE-CAF3-2E4D-B9A6-9AAD7770482C}" type="presParOf" srcId="{0AF9B76B-CFFE-2E45-A25F-657E040F852A}" destId="{E3C77380-4A85-854D-83FF-DA22BCCFC9B2}" srcOrd="2" destOrd="0" presId="urn:microsoft.com/office/officeart/2008/layout/CaptionedPictures"/>
    <dgm:cxn modelId="{F0A5D0C6-7067-8A47-B74E-5D4B225821C7}" type="presParOf" srcId="{E3C77380-4A85-854D-83FF-DA22BCCFC9B2}" destId="{C7DD21E8-712F-4D4F-B64C-39D61EB654AC}" srcOrd="0" destOrd="0" presId="urn:microsoft.com/office/officeart/2008/layout/CaptionedPictures"/>
    <dgm:cxn modelId="{D2588931-AEFC-D348-B060-3834E5AB9F3E}" type="presParOf" srcId="{E3C77380-4A85-854D-83FF-DA22BCCFC9B2}" destId="{4C8EEE91-32EE-A94F-A6E8-16E284CA8C48}" srcOrd="1" destOrd="0" presId="urn:microsoft.com/office/officeart/2008/layout/CaptionedPictures"/>
    <dgm:cxn modelId="{94CDBC26-9101-3247-83B5-637C8A5A0AE4}" type="presParOf" srcId="{0F00654E-8565-5D43-B32E-AD0212710403}" destId="{2FCB8FCA-CF21-CD47-89E9-D64E9DC4DD9D}" srcOrd="5" destOrd="0" presId="urn:microsoft.com/office/officeart/2008/layout/CaptionedPictures"/>
    <dgm:cxn modelId="{C361CC15-49A3-C04F-BBD5-6199B529F4F9}" type="presParOf" srcId="{0F00654E-8565-5D43-B32E-AD0212710403}" destId="{41889609-46B0-EC43-9784-FFE1FCB1CAF8}" srcOrd="6" destOrd="0" presId="urn:microsoft.com/office/officeart/2008/layout/CaptionedPictures"/>
    <dgm:cxn modelId="{77C212D4-C798-C944-BAB5-EFFE3DCD5633}" type="presParOf" srcId="{41889609-46B0-EC43-9784-FFE1FCB1CAF8}" destId="{6063691C-DA4E-A342-AD83-0257FAEB2783}" srcOrd="0" destOrd="0" presId="urn:microsoft.com/office/officeart/2008/layout/CaptionedPictures"/>
    <dgm:cxn modelId="{0724BBB4-A5E4-4E46-B32B-652EDEB45F99}" type="presParOf" srcId="{41889609-46B0-EC43-9784-FFE1FCB1CAF8}" destId="{09AE4028-A585-BC46-A227-8CF78FD45616}" srcOrd="1" destOrd="0" presId="urn:microsoft.com/office/officeart/2008/layout/CaptionedPictures"/>
    <dgm:cxn modelId="{DDB79597-0467-CC4F-B11B-6688AE3C9827}" type="presParOf" srcId="{41889609-46B0-EC43-9784-FFE1FCB1CAF8}" destId="{34C8926C-CF83-6A45-8011-AB67A3E7A039}" srcOrd="2" destOrd="0" presId="urn:microsoft.com/office/officeart/2008/layout/CaptionedPictures"/>
    <dgm:cxn modelId="{E0A52707-7622-BE4F-B6CC-F05F47C3FF4A}" type="presParOf" srcId="{34C8926C-CF83-6A45-8011-AB67A3E7A039}" destId="{3AD7B2B3-227C-5B4B-AC62-9E0F5668191C}" srcOrd="0" destOrd="0" presId="urn:microsoft.com/office/officeart/2008/layout/CaptionedPictures"/>
    <dgm:cxn modelId="{C8CD7845-C6FB-A84A-9060-BCF8814583A6}" type="presParOf" srcId="{34C8926C-CF83-6A45-8011-AB67A3E7A039}" destId="{BDD95C0F-0C87-F444-B385-07CFE536C4CA}"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custT="1"/>
      <dgm:spPr/>
      <dgm:t>
        <a:bodyPr/>
        <a:lstStyle/>
        <a:p>
          <a:pPr>
            <a:lnSpc>
              <a:spcPct val="100000"/>
            </a:lnSpc>
          </a:pPr>
          <a:r>
            <a:rPr lang="en-US" sz="1600" b="0" i="0">
              <a:latin typeface="Gill Sans Nova Light" panose="020B0302020104020203" pitchFamily="34" charset="0"/>
            </a:rPr>
            <a:t>Improve workplace comfort and indoor </a:t>
          </a:r>
          <a:br>
            <a:rPr lang="en-US" sz="1600" b="0" i="0">
              <a:latin typeface="Gill Sans Nova Light" panose="020B0302020104020203" pitchFamily="34" charset="0"/>
            </a:rPr>
          </a:br>
          <a:r>
            <a:rPr lang="en-US" sz="1600" b="0" i="0">
              <a:latin typeface="Gill Sans Nova Light" panose="020B0302020104020203" pitchFamily="34" charset="0"/>
            </a:rPr>
            <a:t>air quality</a:t>
          </a:r>
          <a:endParaRPr lang="en-US" sz="1600">
            <a:latin typeface="Gill Sans Nova Light" panose="020B0302020104020203" pitchFamily="34" charset="0"/>
          </a:endParaRPr>
        </a:p>
      </dgm:t>
    </dgm:pt>
    <dgm:pt modelId="{9598C3DF-0024-43A3-AFCE-CA092A7DA7B9}" type="parTrans" cxnId="{5591D1FD-FB70-4786-9FF5-197EB6771E0D}">
      <dgm:prSet/>
      <dgm:spPr/>
      <dgm:t>
        <a:bodyPr/>
        <a:lstStyle/>
        <a:p>
          <a:endParaRPr lang="en-US">
            <a:latin typeface="Gill Sans Nova Light" panose="020B0302020104020203" pitchFamily="34" charset="0"/>
          </a:endParaRPr>
        </a:p>
      </dgm:t>
    </dgm:pt>
    <dgm:pt modelId="{8B41AB90-89DD-4F17-82F1-4458B4DF9D2D}" type="sibTrans" cxnId="{5591D1FD-FB70-4786-9FF5-197EB6771E0D}">
      <dgm:prSet/>
      <dgm:spPr/>
      <dgm:t>
        <a:bodyPr/>
        <a:lstStyle/>
        <a:p>
          <a:endParaRPr lang="en-US">
            <a:latin typeface="Gill Sans Nova Light" panose="020B0302020104020203" pitchFamily="34" charset="0"/>
          </a:endParaRPr>
        </a:p>
      </dgm:t>
    </dgm:pt>
    <dgm:pt modelId="{81D49959-E3F0-4E20-840B-0655AB05383E}">
      <dgm:prSet/>
      <dgm:spPr/>
      <dgm:t>
        <a:bodyPr/>
        <a:lstStyle/>
        <a:p>
          <a:pPr>
            <a:lnSpc>
              <a:spcPct val="100000"/>
            </a:lnSpc>
          </a:pPr>
          <a:r>
            <a:rPr lang="en-US" b="0" i="0">
              <a:latin typeface="Gill Sans Nova Light" panose="020B0302020104020203" pitchFamily="34" charset="0"/>
            </a:rPr>
            <a:t>Reduce maintenance, repair and energy costs</a:t>
          </a:r>
          <a:endParaRPr lang="en-US">
            <a:latin typeface="Gill Sans Nova Light" panose="020B0302020104020203" pitchFamily="34" charset="0"/>
          </a:endParaRPr>
        </a:p>
      </dgm:t>
    </dgm:pt>
    <dgm:pt modelId="{56878D22-D775-4ECD-8766-9B7C1F067C41}" type="parTrans" cxnId="{781305E4-17A8-47B9-8252-9FB8E6781FFF}">
      <dgm:prSet/>
      <dgm:spPr/>
      <dgm:t>
        <a:bodyPr/>
        <a:lstStyle/>
        <a:p>
          <a:endParaRPr lang="en-US">
            <a:latin typeface="Gill Sans Nova Light" panose="020B0302020104020203" pitchFamily="34" charset="0"/>
          </a:endParaRPr>
        </a:p>
      </dgm:t>
    </dgm:pt>
    <dgm:pt modelId="{8369C98A-9849-49F6-A0BD-19946A784653}" type="sibTrans" cxnId="{781305E4-17A8-47B9-8252-9FB8E6781FFF}">
      <dgm:prSet/>
      <dgm:spPr/>
      <dgm:t>
        <a:bodyPr/>
        <a:lstStyle/>
        <a:p>
          <a:endParaRPr lang="en-US">
            <a:latin typeface="Gill Sans Nova Light" panose="020B0302020104020203" pitchFamily="34" charset="0"/>
          </a:endParaRPr>
        </a:p>
      </dgm:t>
    </dgm:pt>
    <dgm:pt modelId="{59B62E72-34A1-4D06-BDCE-AD2B2C6FCA75}">
      <dgm:prSet/>
      <dgm:spPr/>
      <dgm:t>
        <a:bodyPr/>
        <a:lstStyle/>
        <a:p>
          <a:pPr>
            <a:lnSpc>
              <a:spcPct val="100000"/>
            </a:lnSpc>
          </a:pPr>
          <a:r>
            <a:rPr lang="en-US">
              <a:latin typeface="Gill Sans Nova Light" panose="020B0302020104020203" pitchFamily="34" charset="0"/>
            </a:rPr>
            <a:t>Receive an energy report and a no-</a:t>
          </a:r>
          <a:br>
            <a:rPr lang="en-US">
              <a:latin typeface="Gill Sans Nova Light" panose="020B0302020104020203" pitchFamily="34" charset="0"/>
            </a:rPr>
          </a:br>
          <a:r>
            <a:rPr lang="en-US">
              <a:latin typeface="Gill Sans Nova Light" panose="020B0302020104020203" pitchFamily="34" charset="0"/>
            </a:rPr>
            <a:t>obligation quote for recommended </a:t>
          </a:r>
          <a:br>
            <a:rPr lang="en-US">
              <a:latin typeface="Gill Sans Nova Light" panose="020B0302020104020203" pitchFamily="34" charset="0"/>
            </a:rPr>
          </a:br>
          <a:r>
            <a:rPr lang="en-US">
              <a:latin typeface="Gill Sans Nova Light" panose="020B0302020104020203" pitchFamily="34" charset="0"/>
            </a:rPr>
            <a:t>upgrades and incentives</a:t>
          </a:r>
        </a:p>
      </dgm:t>
    </dgm:pt>
    <dgm:pt modelId="{A6FEB835-5BE2-490E-AAE3-AE8833962EDB}" type="parTrans" cxnId="{4B13394C-6DC5-4120-A0F6-40A8848F67F4}">
      <dgm:prSet/>
      <dgm:spPr/>
      <dgm:t>
        <a:bodyPr/>
        <a:lstStyle/>
        <a:p>
          <a:endParaRPr lang="en-US">
            <a:latin typeface="Gill Sans Nova Light" panose="020B0302020104020203" pitchFamily="34" charset="0"/>
          </a:endParaRPr>
        </a:p>
      </dgm:t>
    </dgm:pt>
    <dgm:pt modelId="{29E3B503-D7FA-43A6-AD40-BB95E3B4FF96}" type="sibTrans" cxnId="{4B13394C-6DC5-4120-A0F6-40A8848F67F4}">
      <dgm:prSet/>
      <dgm:spPr/>
      <dgm:t>
        <a:bodyPr/>
        <a:lstStyle/>
        <a:p>
          <a:endParaRPr lang="en-US">
            <a:latin typeface="Gill Sans Nova Light" panose="020B0302020104020203" pitchFamily="34" charset="0"/>
          </a:endParaRPr>
        </a:p>
      </dgm:t>
    </dgm:pt>
    <dgm:pt modelId="{E65314A8-A29F-413C-99C1-2B9A08BF5EDB}">
      <dgm:prSet/>
      <dgm:spPr/>
      <dgm:t>
        <a:bodyPr/>
        <a:lstStyle/>
        <a:p>
          <a:pPr>
            <a:lnSpc>
              <a:spcPct val="100000"/>
            </a:lnSpc>
          </a:pPr>
          <a:r>
            <a:rPr lang="en-US">
              <a:latin typeface="Gill Sans Nova Light" panose="020B0302020104020203" pitchFamily="34" charset="0"/>
            </a:rPr>
            <a:t>Heating and cooling can be 40-50% of business energy use (so maintenance matters)</a:t>
          </a:r>
        </a:p>
      </dgm:t>
    </dgm:pt>
    <dgm:pt modelId="{411A5996-0645-4387-998F-1C181105F88D}" type="parTrans" cxnId="{FB761354-B2BE-4A0D-8089-B6B9A7A4BE4E}">
      <dgm:prSet/>
      <dgm:spPr/>
      <dgm:t>
        <a:bodyPr/>
        <a:lstStyle/>
        <a:p>
          <a:endParaRPr lang="en-US">
            <a:latin typeface="Gill Sans Nova Light" panose="020B0302020104020203" pitchFamily="34" charset="0"/>
          </a:endParaRPr>
        </a:p>
      </dgm:t>
    </dgm:pt>
    <dgm:pt modelId="{0540EB89-1F3B-4494-AA12-8CE3922C2ADD}" type="sibTrans" cxnId="{FB761354-B2BE-4A0D-8089-B6B9A7A4BE4E}">
      <dgm:prSet/>
      <dgm:spPr/>
      <dgm:t>
        <a:bodyPr/>
        <a:lstStyle/>
        <a:p>
          <a:endParaRPr lang="en-US">
            <a:latin typeface="Gill Sans Nova Light" panose="020B03020201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4"/>
      <dgm:spPr>
        <a:solidFill>
          <a:schemeClr val="bg2">
            <a:lumMod val="20000"/>
            <a:lumOff val="80000"/>
          </a:schemeClr>
        </a:solidFill>
      </dgm:spPr>
    </dgm:pt>
    <dgm:pt modelId="{3BAC5646-8AC9-4CC6-B001-FA3E1B3D60A7}" type="pres">
      <dgm:prSet presAssocID="{4F5BAA8C-912C-44A6-A21E-FB142D5FC2E4}"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Business Growth with solid fill"/>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4">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4"/>
      <dgm:spPr>
        <a:solidFill>
          <a:schemeClr val="bg2">
            <a:lumMod val="20000"/>
            <a:lumOff val="80000"/>
          </a:schemeClr>
        </a:solidFill>
      </dgm:spPr>
    </dgm:pt>
    <dgm:pt modelId="{68FFD55B-2E22-490C-BC86-F2D7EA1ACACF}" type="pres">
      <dgm:prSet presAssocID="{81D49959-E3F0-4E20-840B-0655AB05383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nch"/>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4">
        <dgm:presLayoutVars>
          <dgm:chMax val="0"/>
          <dgm:chPref val="0"/>
        </dgm:presLayoutVars>
      </dgm:prSet>
      <dgm:spPr/>
    </dgm:pt>
    <dgm:pt modelId="{C6D0BB96-16B3-4DE8-9872-26CE8B63499F}" type="pres">
      <dgm:prSet presAssocID="{8369C98A-9849-49F6-A0BD-19946A784653}" presName="sibTrans" presStyleCnt="0"/>
      <dgm:spPr/>
    </dgm:pt>
    <dgm:pt modelId="{B490AA80-1672-4D22-AA20-959FB0BD442F}" type="pres">
      <dgm:prSet presAssocID="{59B62E72-34A1-4D06-BDCE-AD2B2C6FCA75}" presName="compNode" presStyleCnt="0"/>
      <dgm:spPr/>
    </dgm:pt>
    <dgm:pt modelId="{7D85A5D5-83BC-4F5D-BB58-A692C7AFC5D7}" type="pres">
      <dgm:prSet presAssocID="{59B62E72-34A1-4D06-BDCE-AD2B2C6FCA75}" presName="bgRect" presStyleLbl="bgShp" presStyleIdx="2" presStyleCnt="4"/>
      <dgm:spPr>
        <a:solidFill>
          <a:schemeClr val="bg2">
            <a:lumMod val="20000"/>
            <a:lumOff val="80000"/>
          </a:schemeClr>
        </a:solidFill>
      </dgm:spPr>
    </dgm:pt>
    <dgm:pt modelId="{4922B690-323E-4939-9C27-F1A509833F0F}" type="pres">
      <dgm:prSet presAssocID="{59B62E72-34A1-4D06-BDCE-AD2B2C6FCA75}"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F1F67E67-FD38-4627-A56B-88A9D080B5B1}" type="pres">
      <dgm:prSet presAssocID="{59B62E72-34A1-4D06-BDCE-AD2B2C6FCA75}" presName="spaceRect" presStyleCnt="0"/>
      <dgm:spPr/>
    </dgm:pt>
    <dgm:pt modelId="{E6F53D5E-2864-4F7F-AF58-806BE14CD78B}" type="pres">
      <dgm:prSet presAssocID="{59B62E72-34A1-4D06-BDCE-AD2B2C6FCA75}" presName="parTx" presStyleLbl="revTx" presStyleIdx="2" presStyleCnt="4">
        <dgm:presLayoutVars>
          <dgm:chMax val="0"/>
          <dgm:chPref val="0"/>
        </dgm:presLayoutVars>
      </dgm:prSet>
      <dgm:spPr/>
    </dgm:pt>
    <dgm:pt modelId="{2FF5C1DC-D7D4-4821-88B9-17B9330CA6D4}" type="pres">
      <dgm:prSet presAssocID="{29E3B503-D7FA-43A6-AD40-BB95E3B4FF96}" presName="sibTrans" presStyleCnt="0"/>
      <dgm:spPr/>
    </dgm:pt>
    <dgm:pt modelId="{2D38178F-5ABC-4C8D-90F6-F5E036467586}" type="pres">
      <dgm:prSet presAssocID="{E65314A8-A29F-413C-99C1-2B9A08BF5EDB}" presName="compNode" presStyleCnt="0"/>
      <dgm:spPr/>
    </dgm:pt>
    <dgm:pt modelId="{0DAF4B38-F7B4-4423-8D10-9CAA7F766EB3}" type="pres">
      <dgm:prSet presAssocID="{E65314A8-A29F-413C-99C1-2B9A08BF5EDB}" presName="bgRect" presStyleLbl="bgShp" presStyleIdx="3" presStyleCnt="4"/>
      <dgm:spPr>
        <a:solidFill>
          <a:schemeClr val="bg2">
            <a:lumMod val="20000"/>
            <a:lumOff val="80000"/>
          </a:schemeClr>
        </a:solidFill>
      </dgm:spPr>
    </dgm:pt>
    <dgm:pt modelId="{5C2E8F86-08EE-41AD-B4C1-38EBC3A914A3}" type="pres">
      <dgm:prSet presAssocID="{E65314A8-A29F-413C-99C1-2B9A08BF5EDB}"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igh temperature with solid fill"/>
        </a:ext>
      </dgm:extLst>
    </dgm:pt>
    <dgm:pt modelId="{592D1FCC-0633-4842-8DE5-75C0650B23F6}" type="pres">
      <dgm:prSet presAssocID="{E65314A8-A29F-413C-99C1-2B9A08BF5EDB}" presName="spaceRect" presStyleCnt="0"/>
      <dgm:spPr/>
    </dgm:pt>
    <dgm:pt modelId="{141E6395-2C07-481E-BAD0-94ECED81C5B8}" type="pres">
      <dgm:prSet presAssocID="{E65314A8-A29F-413C-99C1-2B9A08BF5EDB}" presName="parTx" presStyleLbl="revTx" presStyleIdx="3" presStyleCnt="4">
        <dgm:presLayoutVars>
          <dgm:chMax val="0"/>
          <dgm:chPref val="0"/>
        </dgm:presLayoutVars>
      </dgm:prSet>
      <dgm:spPr/>
    </dgm:pt>
  </dgm:ptLst>
  <dgm:cxnLst>
    <dgm:cxn modelId="{05007B5D-9FF9-40AE-8BAB-F3DF2A7EE13E}" type="presOf" srcId="{E65314A8-A29F-413C-99C1-2B9A08BF5EDB}" destId="{141E6395-2C07-481E-BAD0-94ECED81C5B8}" srcOrd="0" destOrd="0" presId="urn:microsoft.com/office/officeart/2018/2/layout/IconVerticalSolidList"/>
    <dgm:cxn modelId="{4B13394C-6DC5-4120-A0F6-40A8848F67F4}" srcId="{A3B36A62-1075-4AF3-BCC4-1C4798AFB135}" destId="{59B62E72-34A1-4D06-BDCE-AD2B2C6FCA75}" srcOrd="2" destOrd="0" parTransId="{A6FEB835-5BE2-490E-AAE3-AE8833962EDB}" sibTransId="{29E3B503-D7FA-43A6-AD40-BB95E3B4FF96}"/>
    <dgm:cxn modelId="{FB761354-B2BE-4A0D-8089-B6B9A7A4BE4E}" srcId="{A3B36A62-1075-4AF3-BCC4-1C4798AFB135}" destId="{E65314A8-A29F-413C-99C1-2B9A08BF5EDB}" srcOrd="3" destOrd="0" parTransId="{411A5996-0645-4387-998F-1C181105F88D}" sibTransId="{0540EB89-1F3B-4494-AA12-8CE3922C2ADD}"/>
    <dgm:cxn modelId="{4D4D247B-AFD8-45DD-85A1-5B928054942D}" type="presOf" srcId="{4F5BAA8C-912C-44A6-A21E-FB142D5FC2E4}" destId="{7EE4DA81-5713-412F-9210-732B0DAAABBF}" srcOrd="0" destOrd="0" presId="urn:microsoft.com/office/officeart/2018/2/layout/IconVerticalSolidList"/>
    <dgm:cxn modelId="{0F124889-0E6C-4B84-BEF4-40A60BB4A21E}" type="presOf" srcId="{59B62E72-34A1-4D06-BDCE-AD2B2C6FCA75}" destId="{E6F53D5E-2864-4F7F-AF58-806BE14CD78B}" srcOrd="0" destOrd="0" presId="urn:microsoft.com/office/officeart/2018/2/layout/IconVerticalSolidList"/>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 modelId="{34CB81E9-4852-45C9-8D97-BEDA56ADFE77}" type="presParOf" srcId="{B692DEC4-3E20-4047-8560-59F80E7CE8B7}" destId="{C6D0BB96-16B3-4DE8-9872-26CE8B63499F}" srcOrd="3" destOrd="0" presId="urn:microsoft.com/office/officeart/2018/2/layout/IconVerticalSolidList"/>
    <dgm:cxn modelId="{C4E3FBF5-68EC-480D-A10A-F1B0A6FFAA89}" type="presParOf" srcId="{B692DEC4-3E20-4047-8560-59F80E7CE8B7}" destId="{B490AA80-1672-4D22-AA20-959FB0BD442F}" srcOrd="4" destOrd="0" presId="urn:microsoft.com/office/officeart/2018/2/layout/IconVerticalSolidList"/>
    <dgm:cxn modelId="{C5CAD05D-3BB7-457E-8228-669452078639}" type="presParOf" srcId="{B490AA80-1672-4D22-AA20-959FB0BD442F}" destId="{7D85A5D5-83BC-4F5D-BB58-A692C7AFC5D7}" srcOrd="0" destOrd="0" presId="urn:microsoft.com/office/officeart/2018/2/layout/IconVerticalSolidList"/>
    <dgm:cxn modelId="{E3DA45DB-4757-4BE6-B232-9358BAF3C23B}" type="presParOf" srcId="{B490AA80-1672-4D22-AA20-959FB0BD442F}" destId="{4922B690-323E-4939-9C27-F1A509833F0F}" srcOrd="1" destOrd="0" presId="urn:microsoft.com/office/officeart/2018/2/layout/IconVerticalSolidList"/>
    <dgm:cxn modelId="{4FC0D1B1-0488-4F5D-9676-AF62D70DFE75}" type="presParOf" srcId="{B490AA80-1672-4D22-AA20-959FB0BD442F}" destId="{F1F67E67-FD38-4627-A56B-88A9D080B5B1}" srcOrd="2" destOrd="0" presId="urn:microsoft.com/office/officeart/2018/2/layout/IconVerticalSolidList"/>
    <dgm:cxn modelId="{5DB9F401-6B63-4148-B3BB-B1EC70BBFBBE}" type="presParOf" srcId="{B490AA80-1672-4D22-AA20-959FB0BD442F}" destId="{E6F53D5E-2864-4F7F-AF58-806BE14CD78B}" srcOrd="3" destOrd="0" presId="urn:microsoft.com/office/officeart/2018/2/layout/IconVerticalSolidList"/>
    <dgm:cxn modelId="{F2C58B7D-F23A-4521-BD4D-022883A414BE}" type="presParOf" srcId="{B692DEC4-3E20-4047-8560-59F80E7CE8B7}" destId="{2FF5C1DC-D7D4-4821-88B9-17B9330CA6D4}" srcOrd="5" destOrd="0" presId="urn:microsoft.com/office/officeart/2018/2/layout/IconVerticalSolidList"/>
    <dgm:cxn modelId="{5E4A7EF9-57BB-4EBD-881C-750E14A84833}" type="presParOf" srcId="{B692DEC4-3E20-4047-8560-59F80E7CE8B7}" destId="{2D38178F-5ABC-4C8D-90F6-F5E036467586}" srcOrd="6" destOrd="0" presId="urn:microsoft.com/office/officeart/2018/2/layout/IconVerticalSolidList"/>
    <dgm:cxn modelId="{F6314722-F311-428F-9572-B8A451446DD9}" type="presParOf" srcId="{2D38178F-5ABC-4C8D-90F6-F5E036467586}" destId="{0DAF4B38-F7B4-4423-8D10-9CAA7F766EB3}" srcOrd="0" destOrd="0" presId="urn:microsoft.com/office/officeart/2018/2/layout/IconVerticalSolidList"/>
    <dgm:cxn modelId="{13142585-41B4-42E0-89F8-4375140D093E}" type="presParOf" srcId="{2D38178F-5ABC-4C8D-90F6-F5E036467586}" destId="{5C2E8F86-08EE-41AD-B4C1-38EBC3A914A3}" srcOrd="1" destOrd="0" presId="urn:microsoft.com/office/officeart/2018/2/layout/IconVerticalSolidList"/>
    <dgm:cxn modelId="{6C71813E-2C27-4DA4-910E-9400B40FC217}" type="presParOf" srcId="{2D38178F-5ABC-4C8D-90F6-F5E036467586}" destId="{592D1FCC-0633-4842-8DE5-75C0650B23F6}" srcOrd="2" destOrd="0" presId="urn:microsoft.com/office/officeart/2018/2/layout/IconVerticalSolidList"/>
    <dgm:cxn modelId="{421DEBD0-16C5-4C55-A042-1A3F91F5DEB5}" type="presParOf" srcId="{2D38178F-5ABC-4C8D-90F6-F5E036467586}" destId="{141E6395-2C07-481E-BAD0-94ECED81C5B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custT="1"/>
      <dgm:spPr/>
      <dgm:t>
        <a:bodyPr/>
        <a:lstStyle/>
        <a:p>
          <a:pPr>
            <a:lnSpc>
              <a:spcPct val="100000"/>
            </a:lnSpc>
          </a:pPr>
          <a:r>
            <a:rPr lang="en-US" sz="2000" b="1">
              <a:latin typeface="Gill Sans Nova Light" panose="020B0302020104020203" pitchFamily="34" charset="0"/>
            </a:rPr>
            <a:t>More leads</a:t>
          </a:r>
          <a:r>
            <a:rPr lang="en-US" sz="2000">
              <a:latin typeface="Gill Sans Nova Light" panose="020B0302020104020203" pitchFamily="34" charset="0"/>
            </a:rPr>
            <a:t> – utility-backed program drives customers to you </a:t>
          </a:r>
        </a:p>
      </dgm:t>
    </dgm:pt>
    <dgm:pt modelId="{9598C3DF-0024-43A3-AFCE-CA092A7DA7B9}" type="parTrans" cxnId="{5591D1FD-FB70-4786-9FF5-197EB6771E0D}">
      <dgm:prSet/>
      <dgm:spPr/>
      <dgm:t>
        <a:bodyPr/>
        <a:lstStyle/>
        <a:p>
          <a:endParaRPr lang="en-US" sz="2000">
            <a:latin typeface="Gill Sans Nova Light" panose="020B0302020104020203" pitchFamily="34" charset="0"/>
          </a:endParaRPr>
        </a:p>
      </dgm:t>
    </dgm:pt>
    <dgm:pt modelId="{8B41AB90-89DD-4F17-82F1-4458B4DF9D2D}" type="sibTrans" cxnId="{5591D1FD-FB70-4786-9FF5-197EB6771E0D}">
      <dgm:prSet/>
      <dgm:spPr/>
      <dgm:t>
        <a:bodyPr/>
        <a:lstStyle/>
        <a:p>
          <a:endParaRPr lang="en-US" sz="2000">
            <a:latin typeface="Gill Sans Nova Light" panose="020B0302020104020203" pitchFamily="34" charset="0"/>
          </a:endParaRPr>
        </a:p>
      </dgm:t>
    </dgm:pt>
    <dgm:pt modelId="{81D49959-E3F0-4E20-840B-0655AB05383E}">
      <dgm:prSet custT="1"/>
      <dgm:spPr/>
      <dgm:t>
        <a:bodyPr/>
        <a:lstStyle/>
        <a:p>
          <a:pPr>
            <a:lnSpc>
              <a:spcPct val="100000"/>
            </a:lnSpc>
          </a:pPr>
          <a:r>
            <a:rPr lang="en-US" sz="2000" b="1">
              <a:latin typeface="Gill Sans Nova Light" panose="020B0302020104020203" pitchFamily="34" charset="0"/>
            </a:rPr>
            <a:t>Higher close rates</a:t>
          </a:r>
          <a:r>
            <a:rPr lang="en-US" sz="2000">
              <a:latin typeface="Gill Sans Nova Light" panose="020B0302020104020203" pitchFamily="34" charset="0"/>
            </a:rPr>
            <a:t> – incentives reduce sticker shock </a:t>
          </a:r>
        </a:p>
      </dgm:t>
    </dgm:pt>
    <dgm:pt modelId="{56878D22-D775-4ECD-8766-9B7C1F067C41}" type="parTrans" cxnId="{781305E4-17A8-47B9-8252-9FB8E6781FFF}">
      <dgm:prSet/>
      <dgm:spPr/>
      <dgm:t>
        <a:bodyPr/>
        <a:lstStyle/>
        <a:p>
          <a:endParaRPr lang="en-US" sz="2000">
            <a:latin typeface="Gill Sans Nova Light" panose="020B0302020104020203" pitchFamily="34" charset="0"/>
          </a:endParaRPr>
        </a:p>
      </dgm:t>
    </dgm:pt>
    <dgm:pt modelId="{8369C98A-9849-49F6-A0BD-19946A784653}" type="sibTrans" cxnId="{781305E4-17A8-47B9-8252-9FB8E6781FFF}">
      <dgm:prSet/>
      <dgm:spPr/>
      <dgm:t>
        <a:bodyPr/>
        <a:lstStyle/>
        <a:p>
          <a:endParaRPr lang="en-US" sz="2000">
            <a:latin typeface="Gill Sans Nova Light" panose="020B0302020104020203" pitchFamily="34" charset="0"/>
          </a:endParaRPr>
        </a:p>
      </dgm:t>
    </dgm:pt>
    <dgm:pt modelId="{59B62E72-34A1-4D06-BDCE-AD2B2C6FCA75}">
      <dgm:prSet custT="1"/>
      <dgm:spPr/>
      <dgm:t>
        <a:bodyPr/>
        <a:lstStyle/>
        <a:p>
          <a:pPr>
            <a:lnSpc>
              <a:spcPct val="100000"/>
            </a:lnSpc>
          </a:pPr>
          <a:r>
            <a:rPr lang="en-US" sz="2000" b="1">
              <a:latin typeface="Gill Sans Nova Light" panose="020B0302020104020203" pitchFamily="34" charset="0"/>
            </a:rPr>
            <a:t>Bigger jobs</a:t>
          </a:r>
          <a:r>
            <a:rPr lang="en-US" sz="2000">
              <a:latin typeface="Gill Sans Nova Light" panose="020B0302020104020203" pitchFamily="34" charset="0"/>
            </a:rPr>
            <a:t> – check-ups uncover upgrades, not just maintenance </a:t>
          </a:r>
        </a:p>
      </dgm:t>
    </dgm:pt>
    <dgm:pt modelId="{A6FEB835-5BE2-490E-AAE3-AE8833962EDB}" type="parTrans" cxnId="{4B13394C-6DC5-4120-A0F6-40A8848F67F4}">
      <dgm:prSet/>
      <dgm:spPr/>
      <dgm:t>
        <a:bodyPr/>
        <a:lstStyle/>
        <a:p>
          <a:endParaRPr lang="en-US" sz="2000">
            <a:latin typeface="Gill Sans Nova Light" panose="020B0302020104020203" pitchFamily="34" charset="0"/>
          </a:endParaRPr>
        </a:p>
      </dgm:t>
    </dgm:pt>
    <dgm:pt modelId="{29E3B503-D7FA-43A6-AD40-BB95E3B4FF96}" type="sibTrans" cxnId="{4B13394C-6DC5-4120-A0F6-40A8848F67F4}">
      <dgm:prSet/>
      <dgm:spPr/>
      <dgm:t>
        <a:bodyPr/>
        <a:lstStyle/>
        <a:p>
          <a:endParaRPr lang="en-US" sz="2000">
            <a:latin typeface="Gill Sans Nova Light" panose="020B03020201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3"/>
      <dgm:spPr>
        <a:solidFill>
          <a:schemeClr val="bg2">
            <a:lumMod val="20000"/>
            <a:lumOff val="80000"/>
          </a:schemeClr>
        </a:solidFill>
      </dgm:spPr>
    </dgm:pt>
    <dgm:pt modelId="{3BAC5646-8AC9-4CC6-B001-FA3E1B3D60A7}" type="pres">
      <dgm:prSet presAssocID="{4F5BAA8C-912C-44A6-A21E-FB142D5FC2E4}"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3" custLinFactNeighborY="-9861">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3"/>
      <dgm:spPr>
        <a:solidFill>
          <a:schemeClr val="bg2">
            <a:lumMod val="20000"/>
            <a:lumOff val="80000"/>
          </a:schemeClr>
        </a:solidFill>
      </dgm:spPr>
    </dgm:pt>
    <dgm:pt modelId="{68FFD55B-2E22-490C-BC86-F2D7EA1ACACF}" type="pres">
      <dgm:prSet presAssocID="{81D49959-E3F0-4E20-840B-0655AB05383E}"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3">
        <dgm:presLayoutVars>
          <dgm:chMax val="0"/>
          <dgm:chPref val="0"/>
        </dgm:presLayoutVars>
      </dgm:prSet>
      <dgm:spPr/>
    </dgm:pt>
    <dgm:pt modelId="{C6D0BB96-16B3-4DE8-9872-26CE8B63499F}" type="pres">
      <dgm:prSet presAssocID="{8369C98A-9849-49F6-A0BD-19946A784653}" presName="sibTrans" presStyleCnt="0"/>
      <dgm:spPr/>
    </dgm:pt>
    <dgm:pt modelId="{B490AA80-1672-4D22-AA20-959FB0BD442F}" type="pres">
      <dgm:prSet presAssocID="{59B62E72-34A1-4D06-BDCE-AD2B2C6FCA75}" presName="compNode" presStyleCnt="0"/>
      <dgm:spPr/>
    </dgm:pt>
    <dgm:pt modelId="{7D85A5D5-83BC-4F5D-BB58-A692C7AFC5D7}" type="pres">
      <dgm:prSet presAssocID="{59B62E72-34A1-4D06-BDCE-AD2B2C6FCA75}" presName="bgRect" presStyleLbl="bgShp" presStyleIdx="2" presStyleCnt="3"/>
      <dgm:spPr>
        <a:solidFill>
          <a:schemeClr val="bg2">
            <a:lumMod val="20000"/>
            <a:lumOff val="80000"/>
          </a:schemeClr>
        </a:solidFill>
      </dgm:spPr>
    </dgm:pt>
    <dgm:pt modelId="{4922B690-323E-4939-9C27-F1A509833F0F}" type="pres">
      <dgm:prSet presAssocID="{59B62E72-34A1-4D06-BDCE-AD2B2C6FCA75}"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Zoom in with solid fill"/>
        </a:ext>
      </dgm:extLst>
    </dgm:pt>
    <dgm:pt modelId="{F1F67E67-FD38-4627-A56B-88A9D080B5B1}" type="pres">
      <dgm:prSet presAssocID="{59B62E72-34A1-4D06-BDCE-AD2B2C6FCA75}" presName="spaceRect" presStyleCnt="0"/>
      <dgm:spPr/>
    </dgm:pt>
    <dgm:pt modelId="{E6F53D5E-2864-4F7F-AF58-806BE14CD78B}" type="pres">
      <dgm:prSet presAssocID="{59B62E72-34A1-4D06-BDCE-AD2B2C6FCA75}" presName="parTx" presStyleLbl="revTx" presStyleIdx="2" presStyleCnt="3">
        <dgm:presLayoutVars>
          <dgm:chMax val="0"/>
          <dgm:chPref val="0"/>
        </dgm:presLayoutVars>
      </dgm:prSet>
      <dgm:spPr/>
    </dgm:pt>
  </dgm:ptLst>
  <dgm:cxnLst>
    <dgm:cxn modelId="{4B13394C-6DC5-4120-A0F6-40A8848F67F4}" srcId="{A3B36A62-1075-4AF3-BCC4-1C4798AFB135}" destId="{59B62E72-34A1-4D06-BDCE-AD2B2C6FCA75}" srcOrd="2" destOrd="0" parTransId="{A6FEB835-5BE2-490E-AAE3-AE8833962EDB}" sibTransId="{29E3B503-D7FA-43A6-AD40-BB95E3B4FF96}"/>
    <dgm:cxn modelId="{4D4D247B-AFD8-45DD-85A1-5B928054942D}" type="presOf" srcId="{4F5BAA8C-912C-44A6-A21E-FB142D5FC2E4}" destId="{7EE4DA81-5713-412F-9210-732B0DAAABBF}" srcOrd="0" destOrd="0" presId="urn:microsoft.com/office/officeart/2018/2/layout/IconVerticalSolidList"/>
    <dgm:cxn modelId="{0F124889-0E6C-4B84-BEF4-40A60BB4A21E}" type="presOf" srcId="{59B62E72-34A1-4D06-BDCE-AD2B2C6FCA75}" destId="{E6F53D5E-2864-4F7F-AF58-806BE14CD78B}" srcOrd="0" destOrd="0" presId="urn:microsoft.com/office/officeart/2018/2/layout/IconVerticalSolidList"/>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 modelId="{34CB81E9-4852-45C9-8D97-BEDA56ADFE77}" type="presParOf" srcId="{B692DEC4-3E20-4047-8560-59F80E7CE8B7}" destId="{C6D0BB96-16B3-4DE8-9872-26CE8B63499F}" srcOrd="3" destOrd="0" presId="urn:microsoft.com/office/officeart/2018/2/layout/IconVerticalSolidList"/>
    <dgm:cxn modelId="{C4E3FBF5-68EC-480D-A10A-F1B0A6FFAA89}" type="presParOf" srcId="{B692DEC4-3E20-4047-8560-59F80E7CE8B7}" destId="{B490AA80-1672-4D22-AA20-959FB0BD442F}" srcOrd="4" destOrd="0" presId="urn:microsoft.com/office/officeart/2018/2/layout/IconVerticalSolidList"/>
    <dgm:cxn modelId="{C5CAD05D-3BB7-457E-8228-669452078639}" type="presParOf" srcId="{B490AA80-1672-4D22-AA20-959FB0BD442F}" destId="{7D85A5D5-83BC-4F5D-BB58-A692C7AFC5D7}" srcOrd="0" destOrd="0" presId="urn:microsoft.com/office/officeart/2018/2/layout/IconVerticalSolidList"/>
    <dgm:cxn modelId="{E3DA45DB-4757-4BE6-B232-9358BAF3C23B}" type="presParOf" srcId="{B490AA80-1672-4D22-AA20-959FB0BD442F}" destId="{4922B690-323E-4939-9C27-F1A509833F0F}" srcOrd="1" destOrd="0" presId="urn:microsoft.com/office/officeart/2018/2/layout/IconVerticalSolidList"/>
    <dgm:cxn modelId="{4FC0D1B1-0488-4F5D-9676-AF62D70DFE75}" type="presParOf" srcId="{B490AA80-1672-4D22-AA20-959FB0BD442F}" destId="{F1F67E67-FD38-4627-A56B-88A9D080B5B1}" srcOrd="2" destOrd="0" presId="urn:microsoft.com/office/officeart/2018/2/layout/IconVerticalSolidList"/>
    <dgm:cxn modelId="{5DB9F401-6B63-4148-B3BB-B1EC70BBFBBE}" type="presParOf" srcId="{B490AA80-1672-4D22-AA20-959FB0BD442F}" destId="{E6F53D5E-2864-4F7F-AF58-806BE14CD7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B36A62-1075-4AF3-BCC4-1C4798AFB1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BAA8C-912C-44A6-A21E-FB142D5FC2E4}">
      <dgm:prSet custT="1"/>
      <dgm:spPr/>
      <dgm:t>
        <a:bodyPr/>
        <a:lstStyle/>
        <a:p>
          <a:pPr>
            <a:lnSpc>
              <a:spcPct val="100000"/>
            </a:lnSpc>
          </a:pPr>
          <a:r>
            <a:rPr lang="en-US" sz="2000" b="1">
              <a:latin typeface="Gill Sans Nova Light" panose="020B0302020104020203" pitchFamily="34" charset="0"/>
            </a:rPr>
            <a:t>Credibility boost</a:t>
          </a:r>
          <a:r>
            <a:rPr lang="en-US" sz="2000">
              <a:latin typeface="Gill Sans Nova Light" panose="020B0302020104020203" pitchFamily="34" charset="0"/>
            </a:rPr>
            <a:t> – you’re part of an approved network </a:t>
          </a:r>
        </a:p>
      </dgm:t>
    </dgm:pt>
    <dgm:pt modelId="{9598C3DF-0024-43A3-AFCE-CA092A7DA7B9}" type="parTrans" cxnId="{5591D1FD-FB70-4786-9FF5-197EB6771E0D}">
      <dgm:prSet/>
      <dgm:spPr/>
      <dgm:t>
        <a:bodyPr/>
        <a:lstStyle/>
        <a:p>
          <a:endParaRPr lang="en-US" sz="2000">
            <a:latin typeface="Gill Sans Nova Light" panose="020B0302020104020203" pitchFamily="34" charset="0"/>
          </a:endParaRPr>
        </a:p>
      </dgm:t>
    </dgm:pt>
    <dgm:pt modelId="{8B41AB90-89DD-4F17-82F1-4458B4DF9D2D}" type="sibTrans" cxnId="{5591D1FD-FB70-4786-9FF5-197EB6771E0D}">
      <dgm:prSet/>
      <dgm:spPr/>
      <dgm:t>
        <a:bodyPr/>
        <a:lstStyle/>
        <a:p>
          <a:endParaRPr lang="en-US" sz="2000">
            <a:latin typeface="Gill Sans Nova Light" panose="020B0302020104020203" pitchFamily="34" charset="0"/>
          </a:endParaRPr>
        </a:p>
      </dgm:t>
    </dgm:pt>
    <dgm:pt modelId="{81D49959-E3F0-4E20-840B-0655AB05383E}">
      <dgm:prSet custT="1"/>
      <dgm:spPr/>
      <dgm:t>
        <a:bodyPr/>
        <a:lstStyle/>
        <a:p>
          <a:pPr>
            <a:lnSpc>
              <a:spcPct val="100000"/>
            </a:lnSpc>
          </a:pPr>
          <a:r>
            <a:rPr lang="en-US" sz="2000" b="1">
              <a:latin typeface="Gill Sans Nova Light" panose="020B0302020104020203" pitchFamily="34" charset="0"/>
            </a:rPr>
            <a:t>Repeat business</a:t>
          </a:r>
          <a:r>
            <a:rPr lang="en-US" sz="2000">
              <a:latin typeface="Gill Sans Nova Light" panose="020B0302020104020203" pitchFamily="34" charset="0"/>
            </a:rPr>
            <a:t> – ongoing tune-ups + future retrofits</a:t>
          </a:r>
        </a:p>
      </dgm:t>
    </dgm:pt>
    <dgm:pt modelId="{56878D22-D775-4ECD-8766-9B7C1F067C41}" type="parTrans" cxnId="{781305E4-17A8-47B9-8252-9FB8E6781FFF}">
      <dgm:prSet/>
      <dgm:spPr/>
      <dgm:t>
        <a:bodyPr/>
        <a:lstStyle/>
        <a:p>
          <a:endParaRPr lang="en-US" sz="2000">
            <a:latin typeface="Gill Sans Nova Light" panose="020B0302020104020203" pitchFamily="34" charset="0"/>
          </a:endParaRPr>
        </a:p>
      </dgm:t>
    </dgm:pt>
    <dgm:pt modelId="{8369C98A-9849-49F6-A0BD-19946A784653}" type="sibTrans" cxnId="{781305E4-17A8-47B9-8252-9FB8E6781FFF}">
      <dgm:prSet/>
      <dgm:spPr/>
      <dgm:t>
        <a:bodyPr/>
        <a:lstStyle/>
        <a:p>
          <a:endParaRPr lang="en-US" sz="2000">
            <a:latin typeface="Gill Sans Nova Light" panose="020B0302020104020203" pitchFamily="34" charset="0"/>
          </a:endParaRPr>
        </a:p>
      </dgm:t>
    </dgm:pt>
    <dgm:pt modelId="{B692DEC4-3E20-4047-8560-59F80E7CE8B7}" type="pres">
      <dgm:prSet presAssocID="{A3B36A62-1075-4AF3-BCC4-1C4798AFB135}" presName="root" presStyleCnt="0">
        <dgm:presLayoutVars>
          <dgm:dir/>
          <dgm:resizeHandles val="exact"/>
        </dgm:presLayoutVars>
      </dgm:prSet>
      <dgm:spPr/>
    </dgm:pt>
    <dgm:pt modelId="{6F792769-1DE3-4558-96CF-0BB9A3F6E2A3}" type="pres">
      <dgm:prSet presAssocID="{4F5BAA8C-912C-44A6-A21E-FB142D5FC2E4}" presName="compNode" presStyleCnt="0"/>
      <dgm:spPr/>
    </dgm:pt>
    <dgm:pt modelId="{BFA1BE92-D893-4A38-9AB9-7F6F6C71CF81}" type="pres">
      <dgm:prSet presAssocID="{4F5BAA8C-912C-44A6-A21E-FB142D5FC2E4}" presName="bgRect" presStyleLbl="bgShp" presStyleIdx="0" presStyleCnt="2" custLinFactNeighborX="-1050" custLinFactNeighborY="-10243"/>
      <dgm:spPr>
        <a:solidFill>
          <a:schemeClr val="bg2">
            <a:lumMod val="20000"/>
            <a:lumOff val="80000"/>
          </a:schemeClr>
        </a:solidFill>
      </dgm:spPr>
    </dgm:pt>
    <dgm:pt modelId="{3BAC5646-8AC9-4CC6-B001-FA3E1B3D60A7}" type="pres">
      <dgm:prSet presAssocID="{4F5BAA8C-912C-44A6-A21E-FB142D5FC2E4}" presName="iconRect" presStyleLbl="node1" presStyleIdx="0" presStyleCnt="2" custLinFactNeighborX="1562" custLinFactNeighborY="-1562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umbs Up Sign"/>
        </a:ext>
      </dgm:extLst>
    </dgm:pt>
    <dgm:pt modelId="{35DA2630-9F66-4E16-A893-FB8C657AE762}" type="pres">
      <dgm:prSet presAssocID="{4F5BAA8C-912C-44A6-A21E-FB142D5FC2E4}" presName="spaceRect" presStyleCnt="0"/>
      <dgm:spPr/>
    </dgm:pt>
    <dgm:pt modelId="{7EE4DA81-5713-412F-9210-732B0DAAABBF}" type="pres">
      <dgm:prSet presAssocID="{4F5BAA8C-912C-44A6-A21E-FB142D5FC2E4}" presName="parTx" presStyleLbl="revTx" presStyleIdx="0" presStyleCnt="2" custLinFactNeighborY="-9861">
        <dgm:presLayoutVars>
          <dgm:chMax val="0"/>
          <dgm:chPref val="0"/>
        </dgm:presLayoutVars>
      </dgm:prSet>
      <dgm:spPr/>
    </dgm:pt>
    <dgm:pt modelId="{7D5D24B3-AD98-4289-805A-9450A4C6B541}" type="pres">
      <dgm:prSet presAssocID="{8B41AB90-89DD-4F17-82F1-4458B4DF9D2D}" presName="sibTrans" presStyleCnt="0"/>
      <dgm:spPr/>
    </dgm:pt>
    <dgm:pt modelId="{0E66EEE9-E3D4-4F02-999E-F219CCC75AA9}" type="pres">
      <dgm:prSet presAssocID="{81D49959-E3F0-4E20-840B-0655AB05383E}" presName="compNode" presStyleCnt="0"/>
      <dgm:spPr/>
    </dgm:pt>
    <dgm:pt modelId="{73445E57-C357-4805-A700-C985FB504E38}" type="pres">
      <dgm:prSet presAssocID="{81D49959-E3F0-4E20-840B-0655AB05383E}" presName="bgRect" presStyleLbl="bgShp" presStyleIdx="1" presStyleCnt="2"/>
      <dgm:spPr>
        <a:solidFill>
          <a:schemeClr val="bg2">
            <a:lumMod val="20000"/>
            <a:lumOff val="80000"/>
          </a:schemeClr>
        </a:solidFill>
      </dgm:spPr>
    </dgm:pt>
    <dgm:pt modelId="{68FFD55B-2E22-490C-BC86-F2D7EA1ACACF}" type="pres">
      <dgm:prSet presAssocID="{81D49959-E3F0-4E20-840B-0655AB05383E}"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D8567603-99B6-4280-A166-D0CE9C9E9E6B}" type="pres">
      <dgm:prSet presAssocID="{81D49959-E3F0-4E20-840B-0655AB05383E}" presName="spaceRect" presStyleCnt="0"/>
      <dgm:spPr/>
    </dgm:pt>
    <dgm:pt modelId="{97340E38-E8ED-494E-8267-BD88EDF1BCE6}" type="pres">
      <dgm:prSet presAssocID="{81D49959-E3F0-4E20-840B-0655AB05383E}" presName="parTx" presStyleLbl="revTx" presStyleIdx="1" presStyleCnt="2">
        <dgm:presLayoutVars>
          <dgm:chMax val="0"/>
          <dgm:chPref val="0"/>
        </dgm:presLayoutVars>
      </dgm:prSet>
      <dgm:spPr/>
    </dgm:pt>
  </dgm:ptLst>
  <dgm:cxnLst>
    <dgm:cxn modelId="{4D4D247B-AFD8-45DD-85A1-5B928054942D}" type="presOf" srcId="{4F5BAA8C-912C-44A6-A21E-FB142D5FC2E4}" destId="{7EE4DA81-5713-412F-9210-732B0DAAABBF}" srcOrd="0" destOrd="0" presId="urn:microsoft.com/office/officeart/2018/2/layout/IconVerticalSolidList"/>
    <dgm:cxn modelId="{3BED9895-C366-4EBE-AEBE-2270BB017F7B}" type="presOf" srcId="{A3B36A62-1075-4AF3-BCC4-1C4798AFB135}" destId="{B692DEC4-3E20-4047-8560-59F80E7CE8B7}" srcOrd="0" destOrd="0" presId="urn:microsoft.com/office/officeart/2018/2/layout/IconVerticalSolidList"/>
    <dgm:cxn modelId="{03E91ABD-60E0-477C-84D2-4CAA6645F467}" type="presOf" srcId="{81D49959-E3F0-4E20-840B-0655AB05383E}" destId="{97340E38-E8ED-494E-8267-BD88EDF1BCE6}" srcOrd="0" destOrd="0" presId="urn:microsoft.com/office/officeart/2018/2/layout/IconVerticalSolidList"/>
    <dgm:cxn modelId="{781305E4-17A8-47B9-8252-9FB8E6781FFF}" srcId="{A3B36A62-1075-4AF3-BCC4-1C4798AFB135}" destId="{81D49959-E3F0-4E20-840B-0655AB05383E}" srcOrd="1" destOrd="0" parTransId="{56878D22-D775-4ECD-8766-9B7C1F067C41}" sibTransId="{8369C98A-9849-49F6-A0BD-19946A784653}"/>
    <dgm:cxn modelId="{5591D1FD-FB70-4786-9FF5-197EB6771E0D}" srcId="{A3B36A62-1075-4AF3-BCC4-1C4798AFB135}" destId="{4F5BAA8C-912C-44A6-A21E-FB142D5FC2E4}" srcOrd="0" destOrd="0" parTransId="{9598C3DF-0024-43A3-AFCE-CA092A7DA7B9}" sibTransId="{8B41AB90-89DD-4F17-82F1-4458B4DF9D2D}"/>
    <dgm:cxn modelId="{35F16B9A-B06B-4F76-9164-790455CC8816}" type="presParOf" srcId="{B692DEC4-3E20-4047-8560-59F80E7CE8B7}" destId="{6F792769-1DE3-4558-96CF-0BB9A3F6E2A3}" srcOrd="0" destOrd="0" presId="urn:microsoft.com/office/officeart/2018/2/layout/IconVerticalSolidList"/>
    <dgm:cxn modelId="{B9F6FF2E-8600-4874-8B85-50D22C2E2939}" type="presParOf" srcId="{6F792769-1DE3-4558-96CF-0BB9A3F6E2A3}" destId="{BFA1BE92-D893-4A38-9AB9-7F6F6C71CF81}" srcOrd="0" destOrd="0" presId="urn:microsoft.com/office/officeart/2018/2/layout/IconVerticalSolidList"/>
    <dgm:cxn modelId="{052385B3-D0DE-4E0D-AB76-6A8A157E48CB}" type="presParOf" srcId="{6F792769-1DE3-4558-96CF-0BB9A3F6E2A3}" destId="{3BAC5646-8AC9-4CC6-B001-FA3E1B3D60A7}" srcOrd="1" destOrd="0" presId="urn:microsoft.com/office/officeart/2018/2/layout/IconVerticalSolidList"/>
    <dgm:cxn modelId="{2C67A4AA-7373-4D28-AF8C-9623CE6B42F7}" type="presParOf" srcId="{6F792769-1DE3-4558-96CF-0BB9A3F6E2A3}" destId="{35DA2630-9F66-4E16-A893-FB8C657AE762}" srcOrd="2" destOrd="0" presId="urn:microsoft.com/office/officeart/2018/2/layout/IconVerticalSolidList"/>
    <dgm:cxn modelId="{A7D3B29E-6DE7-4726-BE18-2F6E9B11915E}" type="presParOf" srcId="{6F792769-1DE3-4558-96CF-0BB9A3F6E2A3}" destId="{7EE4DA81-5713-412F-9210-732B0DAAABBF}" srcOrd="3" destOrd="0" presId="urn:microsoft.com/office/officeart/2018/2/layout/IconVerticalSolidList"/>
    <dgm:cxn modelId="{0E0A33BE-2FA0-4902-8033-3FE616FC4DF2}" type="presParOf" srcId="{B692DEC4-3E20-4047-8560-59F80E7CE8B7}" destId="{7D5D24B3-AD98-4289-805A-9450A4C6B541}" srcOrd="1" destOrd="0" presId="urn:microsoft.com/office/officeart/2018/2/layout/IconVerticalSolidList"/>
    <dgm:cxn modelId="{E031DA52-DC00-4765-B246-CD588F5CE7A4}" type="presParOf" srcId="{B692DEC4-3E20-4047-8560-59F80E7CE8B7}" destId="{0E66EEE9-E3D4-4F02-999E-F219CCC75AA9}" srcOrd="2" destOrd="0" presId="urn:microsoft.com/office/officeart/2018/2/layout/IconVerticalSolidList"/>
    <dgm:cxn modelId="{C40F01A4-2DC8-4E13-9CA1-AAF319793C11}" type="presParOf" srcId="{0E66EEE9-E3D4-4F02-999E-F219CCC75AA9}" destId="{73445E57-C357-4805-A700-C985FB504E38}" srcOrd="0" destOrd="0" presId="urn:microsoft.com/office/officeart/2018/2/layout/IconVerticalSolidList"/>
    <dgm:cxn modelId="{84C5E9EF-9A5E-4D11-9FF1-FC6BA9384450}" type="presParOf" srcId="{0E66EEE9-E3D4-4F02-999E-F219CCC75AA9}" destId="{68FFD55B-2E22-490C-BC86-F2D7EA1ACACF}" srcOrd="1" destOrd="0" presId="urn:microsoft.com/office/officeart/2018/2/layout/IconVerticalSolidList"/>
    <dgm:cxn modelId="{84B0E303-FFAC-4530-9BA0-EBDE3649C5E2}" type="presParOf" srcId="{0E66EEE9-E3D4-4F02-999E-F219CCC75AA9}" destId="{D8567603-99B6-4280-A166-D0CE9C9E9E6B}" srcOrd="2" destOrd="0" presId="urn:microsoft.com/office/officeart/2018/2/layout/IconVerticalSolidList"/>
    <dgm:cxn modelId="{773A06D1-CBEF-4F17-B1EE-D4F47A93ABE3}" type="presParOf" srcId="{0E66EEE9-E3D4-4F02-999E-F219CCC75AA9}" destId="{97340E38-E8ED-494E-8267-BD88EDF1BCE6}"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73CE6-BB8F-4340-8672-0AD2A5BC7241}">
      <dsp:nvSpPr>
        <dsp:cNvPr id="0" name=""/>
        <dsp:cNvSpPr/>
      </dsp:nvSpPr>
      <dsp:spPr>
        <a:xfrm>
          <a:off x="0" y="3399"/>
          <a:ext cx="10515600" cy="724089"/>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798F2D81-0C7B-42C1-B0FF-2B552D4C2417}">
      <dsp:nvSpPr>
        <dsp:cNvPr id="0" name=""/>
        <dsp:cNvSpPr/>
      </dsp:nvSpPr>
      <dsp:spPr>
        <a:xfrm>
          <a:off x="219037" y="166319"/>
          <a:ext cx="398249" cy="398249"/>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C205FC-B4DA-4083-908A-B1DB8847C835}">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b="0" i="0" kern="1200" err="1">
              <a:solidFill>
                <a:schemeClr val="tx1"/>
              </a:solidFill>
              <a:latin typeface="Gill Sans Nova Light" panose="020B0302020104020203" pitchFamily="34" charset="0"/>
            </a:rPr>
            <a:t>Wattsmart</a:t>
          </a:r>
          <a:r>
            <a:rPr lang="en-US" sz="1900" b="0" i="0" kern="1200">
              <a:solidFill>
                <a:schemeClr val="tx1"/>
              </a:solidFill>
              <a:latin typeface="Gill Sans Nova Light" panose="020B0302020104020203" pitchFamily="34" charset="0"/>
            </a:rPr>
            <a:t> Business Menu</a:t>
          </a:r>
        </a:p>
      </dsp:txBody>
      <dsp:txXfrm>
        <a:off x="836323" y="3399"/>
        <a:ext cx="9679276" cy="724089"/>
      </dsp:txXfrm>
    </dsp:sp>
    <dsp:sp modelId="{E6C912A6-0E17-42BC-8213-7928AA13584F}">
      <dsp:nvSpPr>
        <dsp:cNvPr id="0" name=""/>
        <dsp:cNvSpPr/>
      </dsp:nvSpPr>
      <dsp:spPr>
        <a:xfrm>
          <a:off x="0" y="908511"/>
          <a:ext cx="10515600" cy="724089"/>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70851E62-8DC5-4800-B214-27E9C1471FE3}">
      <dsp:nvSpPr>
        <dsp:cNvPr id="0" name=""/>
        <dsp:cNvSpPr/>
      </dsp:nvSpPr>
      <dsp:spPr>
        <a:xfrm>
          <a:off x="219037" y="1071431"/>
          <a:ext cx="398249" cy="398249"/>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5A08F1-B572-413F-9CDA-CE191141D170}">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b="0" i="0" kern="1200">
              <a:solidFill>
                <a:schemeClr val="tx1"/>
              </a:solidFill>
              <a:latin typeface="Gill Sans Nova Light" panose="020B0302020104020203" pitchFamily="34" charset="0"/>
            </a:rPr>
            <a:t>Express: A Path Towards Simplicity</a:t>
          </a:r>
        </a:p>
      </dsp:txBody>
      <dsp:txXfrm>
        <a:off x="836323" y="908511"/>
        <a:ext cx="9679276" cy="724089"/>
      </dsp:txXfrm>
    </dsp:sp>
    <dsp:sp modelId="{DDCC7C28-BE67-441C-9462-122BD6193A3F}">
      <dsp:nvSpPr>
        <dsp:cNvPr id="0" name=""/>
        <dsp:cNvSpPr/>
      </dsp:nvSpPr>
      <dsp:spPr>
        <a:xfrm>
          <a:off x="0" y="1813624"/>
          <a:ext cx="10515600" cy="724089"/>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3112DD21-80C9-48CB-9F79-A9243016D546}">
      <dsp:nvSpPr>
        <dsp:cNvPr id="0" name=""/>
        <dsp:cNvSpPr/>
      </dsp:nvSpPr>
      <dsp:spPr>
        <a:xfrm>
          <a:off x="219037" y="1976544"/>
          <a:ext cx="398249" cy="398249"/>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57DC02-8C8A-4BE3-AED4-62135EB7FEB1}">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b="0" i="0" kern="1200">
              <a:solidFill>
                <a:schemeClr val="tx1"/>
              </a:solidFill>
              <a:latin typeface="Gill Sans Nova Light" panose="020B0302020104020203" pitchFamily="34" charset="0"/>
            </a:rPr>
            <a:t>SMBE (Small Medium Business Express)</a:t>
          </a:r>
        </a:p>
      </dsp:txBody>
      <dsp:txXfrm>
        <a:off x="836323" y="1813624"/>
        <a:ext cx="9679276" cy="724089"/>
      </dsp:txXfrm>
    </dsp:sp>
    <dsp:sp modelId="{0C340318-7102-490E-ACB0-1D26D1D68384}">
      <dsp:nvSpPr>
        <dsp:cNvPr id="0" name=""/>
        <dsp:cNvSpPr/>
      </dsp:nvSpPr>
      <dsp:spPr>
        <a:xfrm>
          <a:off x="0" y="2718736"/>
          <a:ext cx="10515600" cy="724089"/>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08950981-CF84-4D24-8F0B-3AB0980B9235}">
      <dsp:nvSpPr>
        <dsp:cNvPr id="0" name=""/>
        <dsp:cNvSpPr/>
      </dsp:nvSpPr>
      <dsp:spPr>
        <a:xfrm>
          <a:off x="219037" y="2881656"/>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3DE4A5-51F0-40AE-BB30-8E7FDB693178}">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b="0" i="0" kern="1200">
              <a:solidFill>
                <a:schemeClr val="tx1"/>
              </a:solidFill>
              <a:latin typeface="Gill Sans Nova Light" panose="020B0302020104020203" pitchFamily="34" charset="0"/>
            </a:rPr>
            <a:t>Typical (Calculated) Path</a:t>
          </a:r>
        </a:p>
      </dsp:txBody>
      <dsp:txXfrm>
        <a:off x="836323" y="2718736"/>
        <a:ext cx="9679276" cy="724089"/>
      </dsp:txXfrm>
    </dsp:sp>
    <dsp:sp modelId="{D8905EE6-3222-4B60-BD71-F72BC90A102F}">
      <dsp:nvSpPr>
        <dsp:cNvPr id="0" name=""/>
        <dsp:cNvSpPr/>
      </dsp:nvSpPr>
      <dsp:spPr>
        <a:xfrm>
          <a:off x="0" y="3623848"/>
          <a:ext cx="10515600" cy="724089"/>
        </a:xfrm>
        <a:prstGeom prst="roundRect">
          <a:avLst>
            <a:gd name="adj" fmla="val 1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7AEB7A30-1A7C-400A-B6DF-FE1FD6084CB1}">
      <dsp:nvSpPr>
        <dsp:cNvPr id="0" name=""/>
        <dsp:cNvSpPr/>
      </dsp:nvSpPr>
      <dsp:spPr>
        <a:xfrm>
          <a:off x="219037" y="3786768"/>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482B3E-9C8F-4FC6-9412-7E2827817B67}">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b="0" i="0" kern="1200">
              <a:solidFill>
                <a:schemeClr val="tx1"/>
              </a:solidFill>
              <a:latin typeface="Gill Sans Nova Light" panose="020B0302020104020203" pitchFamily="34" charset="0"/>
            </a:rPr>
            <a:t>HVAC and Mechanical</a:t>
          </a:r>
        </a:p>
      </dsp:txBody>
      <dsp:txXfrm>
        <a:off x="836323" y="3623848"/>
        <a:ext cx="9679276" cy="724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CCBDF-9F83-4745-8320-E53333A092BA}">
      <dsp:nvSpPr>
        <dsp:cNvPr id="0" name=""/>
        <dsp:cNvSpPr/>
      </dsp:nvSpPr>
      <dsp:spPr>
        <a:xfrm>
          <a:off x="679050" y="578168"/>
          <a:ext cx="1887187" cy="1887187"/>
        </a:xfrm>
        <a:prstGeom prst="ellipse">
          <a:avLst/>
        </a:prstGeom>
        <a:solidFill>
          <a:schemeClr val="bg2"/>
        </a:solidFill>
        <a:ln>
          <a:noFill/>
        </a:ln>
        <a:effectLst/>
      </dsp:spPr>
      <dsp:style>
        <a:lnRef idx="0">
          <a:scrgbClr r="0" g="0" b="0"/>
        </a:lnRef>
        <a:fillRef idx="1">
          <a:scrgbClr r="0" g="0" b="0"/>
        </a:fillRef>
        <a:effectRef idx="0">
          <a:scrgbClr r="0" g="0" b="0"/>
        </a:effectRef>
        <a:fontRef idx="minor"/>
      </dsp:style>
    </dsp:sp>
    <dsp:sp modelId="{DF26DBA8-0C7E-4F4A-BEFD-0F2356116998}">
      <dsp:nvSpPr>
        <dsp:cNvPr id="0" name=""/>
        <dsp:cNvSpPr/>
      </dsp:nvSpPr>
      <dsp:spPr>
        <a:xfrm>
          <a:off x="1081237" y="980356"/>
          <a:ext cx="1082812" cy="1082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2439C4-C793-4F98-A9D2-7EC3DF24C2FD}">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a:latin typeface="Gill Sans Nova Medium" panose="020B0502020204020203" pitchFamily="34" charset="0"/>
            </a:rPr>
            <a:t>Trade Ally SPIFF opportunities</a:t>
          </a:r>
        </a:p>
      </dsp:txBody>
      <dsp:txXfrm>
        <a:off x="75768" y="3053169"/>
        <a:ext cx="3093750" cy="720000"/>
      </dsp:txXfrm>
    </dsp:sp>
    <dsp:sp modelId="{E1D540D3-AF86-4FDD-8B00-34E9ACCAF87D}">
      <dsp:nvSpPr>
        <dsp:cNvPr id="0" name=""/>
        <dsp:cNvSpPr/>
      </dsp:nvSpPr>
      <dsp:spPr>
        <a:xfrm>
          <a:off x="4314206" y="578168"/>
          <a:ext cx="1887187" cy="1887187"/>
        </a:xfrm>
        <a:prstGeom prst="ellipse">
          <a:avLst/>
        </a:prstGeom>
        <a:solidFill>
          <a:schemeClr val="bg2"/>
        </a:solidFill>
        <a:ln>
          <a:noFill/>
        </a:ln>
        <a:effectLst/>
      </dsp:spPr>
      <dsp:style>
        <a:lnRef idx="0">
          <a:scrgbClr r="0" g="0" b="0"/>
        </a:lnRef>
        <a:fillRef idx="1">
          <a:scrgbClr r="0" g="0" b="0"/>
        </a:fillRef>
        <a:effectRef idx="0">
          <a:scrgbClr r="0" g="0" b="0"/>
        </a:effectRef>
        <a:fontRef idx="minor"/>
      </dsp:style>
    </dsp:sp>
    <dsp:sp modelId="{52242386-D616-40F1-95CD-A04EA5EE8335}">
      <dsp:nvSpPr>
        <dsp:cNvPr id="0" name=""/>
        <dsp:cNvSpPr/>
      </dsp:nvSpPr>
      <dsp:spPr>
        <a:xfrm>
          <a:off x="4716393" y="980356"/>
          <a:ext cx="1082812" cy="1082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FFF3B2-CCA9-4F26-BD92-43A09A636BFA}">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a:latin typeface="Gill Sans Nova Medium" panose="020B0502020204020203" pitchFamily="34" charset="0"/>
            </a:rPr>
            <a:t>Continued program simplification</a:t>
          </a:r>
        </a:p>
      </dsp:txBody>
      <dsp:txXfrm>
        <a:off x="3710925" y="3053169"/>
        <a:ext cx="3093750" cy="720000"/>
      </dsp:txXfrm>
    </dsp:sp>
    <dsp:sp modelId="{1B7906E3-4E19-4A61-BFA3-C5BAE66D9547}">
      <dsp:nvSpPr>
        <dsp:cNvPr id="0" name=""/>
        <dsp:cNvSpPr/>
      </dsp:nvSpPr>
      <dsp:spPr>
        <a:xfrm>
          <a:off x="7949362" y="578168"/>
          <a:ext cx="1887187" cy="1887187"/>
        </a:xfrm>
        <a:prstGeom prst="ellipse">
          <a:avLst/>
        </a:prstGeom>
        <a:solidFill>
          <a:schemeClr val="bg2"/>
        </a:solidFill>
        <a:ln>
          <a:noFill/>
        </a:ln>
        <a:effectLst/>
      </dsp:spPr>
      <dsp:style>
        <a:lnRef idx="0">
          <a:scrgbClr r="0" g="0" b="0"/>
        </a:lnRef>
        <a:fillRef idx="1">
          <a:scrgbClr r="0" g="0" b="0"/>
        </a:fillRef>
        <a:effectRef idx="0">
          <a:scrgbClr r="0" g="0" b="0"/>
        </a:effectRef>
        <a:fontRef idx="minor"/>
      </dsp:style>
    </dsp:sp>
    <dsp:sp modelId="{EEE9EC24-0B26-47EA-A350-596595BFA898}">
      <dsp:nvSpPr>
        <dsp:cNvPr id="0" name=""/>
        <dsp:cNvSpPr/>
      </dsp:nvSpPr>
      <dsp:spPr>
        <a:xfrm>
          <a:off x="8351550" y="980356"/>
          <a:ext cx="1082812" cy="1082812"/>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95A80B-FF1F-4141-A508-40B2961071BC}">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a:latin typeface="Gill Sans Nova Medium" panose="020B0502020204020203" pitchFamily="34" charset="0"/>
            </a:rPr>
            <a:t>Expanded engagement and incentives</a:t>
          </a:r>
        </a:p>
      </dsp:txBody>
      <dsp:txXfrm>
        <a:off x="7346081" y="3053169"/>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F537C-7AA5-7D46-A309-6D3B9EED0A01}">
      <dsp:nvSpPr>
        <dsp:cNvPr id="0" name=""/>
        <dsp:cNvSpPr/>
      </dsp:nvSpPr>
      <dsp:spPr>
        <a:xfrm>
          <a:off x="1167664" y="1110033"/>
          <a:ext cx="928458" cy="71"/>
        </a:xfrm>
        <a:prstGeom prst="rect">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489B6F9A-8C3D-FE42-A55D-F66093E3B79D}">
      <dsp:nvSpPr>
        <dsp:cNvPr id="0" name=""/>
        <dsp:cNvSpPr/>
      </dsp:nvSpPr>
      <dsp:spPr>
        <a:xfrm>
          <a:off x="2151830" y="1032002"/>
          <a:ext cx="106772" cy="200742"/>
        </a:xfrm>
        <a:prstGeom prst="chevron">
          <a:avLst>
            <a:gd name="adj" fmla="val 90000"/>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6A85EC9-4C1C-6147-B46C-61EBAC092D4E}">
      <dsp:nvSpPr>
        <dsp:cNvPr id="0" name=""/>
        <dsp:cNvSpPr/>
      </dsp:nvSpPr>
      <dsp:spPr>
        <a:xfrm>
          <a:off x="576787" y="635249"/>
          <a:ext cx="949639" cy="949639"/>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6851" tIns="36851" rIns="36851" bIns="36851" numCol="1" spcCol="1270" anchor="ctr" anchorCtr="0">
          <a:noAutofit/>
        </a:bodyPr>
        <a:lstStyle/>
        <a:p>
          <a:pPr marL="0" lvl="0" indent="0" algn="ctr" defTabSz="1866900">
            <a:lnSpc>
              <a:spcPct val="90000"/>
            </a:lnSpc>
            <a:spcBef>
              <a:spcPct val="0"/>
            </a:spcBef>
            <a:spcAft>
              <a:spcPct val="35000"/>
            </a:spcAft>
            <a:buNone/>
          </a:pPr>
          <a:r>
            <a:rPr lang="en-US" sz="4200" b="0" i="0" kern="1200">
              <a:latin typeface="Gill Sans Nova Medium" panose="020B0502020204020203" pitchFamily="34" charset="0"/>
            </a:rPr>
            <a:t>1</a:t>
          </a:r>
        </a:p>
      </dsp:txBody>
      <dsp:txXfrm>
        <a:off x="715858" y="774320"/>
        <a:ext cx="671497" cy="671497"/>
      </dsp:txXfrm>
    </dsp:sp>
    <dsp:sp modelId="{11CD000E-C904-3F4B-B00D-584B3A164DA7}">
      <dsp:nvSpPr>
        <dsp:cNvPr id="0" name=""/>
        <dsp:cNvSpPr/>
      </dsp:nvSpPr>
      <dsp:spPr>
        <a:xfrm>
          <a:off x="7090" y="1750488"/>
          <a:ext cx="2089031" cy="1965600"/>
        </a:xfrm>
        <a:prstGeom prst="upArrowCallout">
          <a:avLst>
            <a:gd name="adj1" fmla="val 50000"/>
            <a:gd name="adj2" fmla="val 20000"/>
            <a:gd name="adj3" fmla="val 20000"/>
            <a:gd name="adj4" fmla="val 100000"/>
          </a:avLst>
        </a:prstGeom>
        <a:solidFill>
          <a:schemeClr val="bg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85" tIns="165100" rIns="164785" bIns="165100" numCol="1" spcCol="1270" anchor="t" anchorCtr="0">
          <a:noAutofit/>
        </a:bodyPr>
        <a:lstStyle/>
        <a:p>
          <a:pPr marL="0" lvl="0" indent="0" algn="ctr" defTabSz="622300">
            <a:lnSpc>
              <a:spcPct val="90000"/>
            </a:lnSpc>
            <a:spcBef>
              <a:spcPct val="0"/>
            </a:spcBef>
            <a:spcAft>
              <a:spcPct val="35000"/>
            </a:spcAft>
            <a:buNone/>
          </a:pPr>
          <a:r>
            <a:rPr lang="en-US" sz="1400" b="0" i="0" kern="1200">
              <a:latin typeface="Gill Sans Nova Medium" panose="020B0502020204020203" pitchFamily="34" charset="0"/>
            </a:rPr>
            <a:t>PERFORM SITE AUDIT</a:t>
          </a: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Customer Eligibility</a:t>
          </a: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Project Eligibility</a:t>
          </a:r>
        </a:p>
        <a:p>
          <a:pPr marL="228600" lvl="2" indent="-114300" algn="l" defTabSz="622300">
            <a:lnSpc>
              <a:spcPct val="90000"/>
            </a:lnSpc>
            <a:spcBef>
              <a:spcPct val="0"/>
            </a:spcBef>
            <a:spcAft>
              <a:spcPct val="15000"/>
            </a:spcAft>
            <a:buChar char="•"/>
          </a:pPr>
          <a:r>
            <a:rPr lang="en-US" sz="1400" b="0" i="0" kern="1200">
              <a:latin typeface="Gill Sans Nova Light" panose="020B0402020204020203" pitchFamily="34" charset="0"/>
            </a:rPr>
            <a:t>No LED baseline</a:t>
          </a:r>
        </a:p>
        <a:p>
          <a:pPr marL="228600" lvl="2" indent="-114300" algn="l" defTabSz="622300">
            <a:lnSpc>
              <a:spcPct val="90000"/>
            </a:lnSpc>
            <a:spcBef>
              <a:spcPct val="0"/>
            </a:spcBef>
            <a:spcAft>
              <a:spcPct val="15000"/>
            </a:spcAft>
            <a:buChar char="•"/>
          </a:pPr>
          <a:r>
            <a:rPr lang="en-US" sz="1400" b="0" i="0" kern="1200">
              <a:latin typeface="Gill Sans Nova Light" panose="020B0402020204020203" pitchFamily="34" charset="0"/>
            </a:rPr>
            <a:t>No existing controls</a:t>
          </a:r>
        </a:p>
      </dsp:txBody>
      <dsp:txXfrm>
        <a:off x="7090" y="2143608"/>
        <a:ext cx="2089031" cy="1572480"/>
      </dsp:txXfrm>
    </dsp:sp>
    <dsp:sp modelId="{7771923D-24F0-F44B-87B0-0B4D2831F1D8}">
      <dsp:nvSpPr>
        <dsp:cNvPr id="0" name=""/>
        <dsp:cNvSpPr/>
      </dsp:nvSpPr>
      <dsp:spPr>
        <a:xfrm>
          <a:off x="2328237" y="1110033"/>
          <a:ext cx="2089031" cy="72"/>
        </a:xfrm>
        <a:prstGeom prst="rect">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F3C08F9-CA8F-3D40-AEAB-69AB6EA6924D}">
      <dsp:nvSpPr>
        <dsp:cNvPr id="0" name=""/>
        <dsp:cNvSpPr/>
      </dsp:nvSpPr>
      <dsp:spPr>
        <a:xfrm>
          <a:off x="4472976" y="1032002"/>
          <a:ext cx="106772" cy="200743"/>
        </a:xfrm>
        <a:prstGeom prst="chevron">
          <a:avLst>
            <a:gd name="adj" fmla="val 90000"/>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9645208E-3A95-0542-A217-E6285561EDD8}">
      <dsp:nvSpPr>
        <dsp:cNvPr id="0" name=""/>
        <dsp:cNvSpPr/>
      </dsp:nvSpPr>
      <dsp:spPr>
        <a:xfrm>
          <a:off x="2897933" y="635249"/>
          <a:ext cx="949639" cy="949639"/>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6851" tIns="36851" rIns="36851" bIns="36851" numCol="1" spcCol="1270" anchor="ctr" anchorCtr="0">
          <a:noAutofit/>
        </a:bodyPr>
        <a:lstStyle/>
        <a:p>
          <a:pPr marL="0" lvl="0" indent="0" algn="ctr" defTabSz="1866900">
            <a:lnSpc>
              <a:spcPct val="90000"/>
            </a:lnSpc>
            <a:spcBef>
              <a:spcPct val="0"/>
            </a:spcBef>
            <a:spcAft>
              <a:spcPct val="35000"/>
            </a:spcAft>
            <a:buNone/>
          </a:pPr>
          <a:r>
            <a:rPr lang="en-US" sz="4200" b="0" i="0" kern="1200">
              <a:latin typeface="Gill Sans Nova Medium" panose="020B0502020204020203" pitchFamily="34" charset="0"/>
            </a:rPr>
            <a:t>2</a:t>
          </a:r>
        </a:p>
      </dsp:txBody>
      <dsp:txXfrm>
        <a:off x="3037004" y="774320"/>
        <a:ext cx="671497" cy="671497"/>
      </dsp:txXfrm>
    </dsp:sp>
    <dsp:sp modelId="{FA3F3045-4128-D143-9426-1F79E9D571A0}">
      <dsp:nvSpPr>
        <dsp:cNvPr id="0" name=""/>
        <dsp:cNvSpPr/>
      </dsp:nvSpPr>
      <dsp:spPr>
        <a:xfrm>
          <a:off x="2328237" y="1750488"/>
          <a:ext cx="2089031" cy="1965600"/>
        </a:xfrm>
        <a:prstGeom prst="upArrowCallout">
          <a:avLst>
            <a:gd name="adj1" fmla="val 50000"/>
            <a:gd name="adj2" fmla="val 20000"/>
            <a:gd name="adj3" fmla="val 20000"/>
            <a:gd name="adj4" fmla="val 100000"/>
          </a:avLst>
        </a:prstGeom>
        <a:solidFill>
          <a:schemeClr val="bg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85" tIns="165100" rIns="164785" bIns="165100" numCol="1" spcCol="1270" anchor="t" anchorCtr="0">
          <a:noAutofit/>
        </a:bodyPr>
        <a:lstStyle/>
        <a:p>
          <a:pPr marL="0" lvl="0" indent="0" algn="ctr" defTabSz="622300">
            <a:lnSpc>
              <a:spcPct val="90000"/>
            </a:lnSpc>
            <a:spcBef>
              <a:spcPct val="0"/>
            </a:spcBef>
            <a:spcAft>
              <a:spcPct val="35000"/>
            </a:spcAft>
            <a:buNone/>
          </a:pPr>
          <a:r>
            <a:rPr lang="en-US" sz="1400" b="0" i="0" kern="1200">
              <a:latin typeface="Gill Sans Nova Medium" panose="020B0502020204020203" pitchFamily="34" charset="0"/>
            </a:rPr>
            <a:t>BUILD OUT </a:t>
          </a:r>
          <a:br>
            <a:rPr lang="en-US" sz="1400" b="0" i="0" kern="1200">
              <a:latin typeface="Gill Sans Nova Medium" panose="020B0502020204020203" pitchFamily="34" charset="0"/>
            </a:rPr>
          </a:br>
          <a:r>
            <a:rPr lang="en-US" sz="1400" b="0" i="0" kern="1200">
              <a:latin typeface="Gill Sans Nova Medium" panose="020B0502020204020203" pitchFamily="34" charset="0"/>
            </a:rPr>
            <a:t>EXPRESS TOOL</a:t>
          </a:r>
          <a:endParaRPr lang="en-US" sz="1400" b="0" i="0" kern="1200">
            <a:latin typeface="Gill Sans Nova Light" panose="020B0402020204020203" pitchFamily="34" charset="0"/>
          </a:endParaRP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With proposed equipment </a:t>
          </a: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Equipment must be DLC Certified</a:t>
          </a:r>
        </a:p>
      </dsp:txBody>
      <dsp:txXfrm>
        <a:off x="2328237" y="2143608"/>
        <a:ext cx="2089031" cy="1572480"/>
      </dsp:txXfrm>
    </dsp:sp>
    <dsp:sp modelId="{303510CF-F996-5448-B778-A049893BF54B}">
      <dsp:nvSpPr>
        <dsp:cNvPr id="0" name=""/>
        <dsp:cNvSpPr/>
      </dsp:nvSpPr>
      <dsp:spPr>
        <a:xfrm>
          <a:off x="4649383" y="1110033"/>
          <a:ext cx="2089031" cy="72"/>
        </a:xfrm>
        <a:prstGeom prst="rect">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1309EB6-73FA-BE42-B695-59C2D3A749C3}">
      <dsp:nvSpPr>
        <dsp:cNvPr id="0" name=""/>
        <dsp:cNvSpPr/>
      </dsp:nvSpPr>
      <dsp:spPr>
        <a:xfrm>
          <a:off x="6794123" y="1032002"/>
          <a:ext cx="106772" cy="200743"/>
        </a:xfrm>
        <a:prstGeom prst="chevron">
          <a:avLst>
            <a:gd name="adj" fmla="val 90000"/>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F286113-1517-9B47-A65E-93D2F70B52B4}">
      <dsp:nvSpPr>
        <dsp:cNvPr id="0" name=""/>
        <dsp:cNvSpPr/>
      </dsp:nvSpPr>
      <dsp:spPr>
        <a:xfrm>
          <a:off x="5219079" y="635249"/>
          <a:ext cx="949639" cy="949639"/>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6851" tIns="36851" rIns="36851" bIns="36851" numCol="1" spcCol="1270" anchor="ctr" anchorCtr="0">
          <a:noAutofit/>
        </a:bodyPr>
        <a:lstStyle/>
        <a:p>
          <a:pPr marL="0" lvl="0" indent="0" algn="ctr" defTabSz="1866900">
            <a:lnSpc>
              <a:spcPct val="90000"/>
            </a:lnSpc>
            <a:spcBef>
              <a:spcPct val="0"/>
            </a:spcBef>
            <a:spcAft>
              <a:spcPct val="35000"/>
            </a:spcAft>
            <a:buNone/>
          </a:pPr>
          <a:r>
            <a:rPr lang="en-US" sz="4200" b="0" i="0" kern="1200">
              <a:latin typeface="Gill Sans Nova Medium" panose="020B0502020204020203" pitchFamily="34" charset="0"/>
            </a:rPr>
            <a:t>3</a:t>
          </a:r>
        </a:p>
      </dsp:txBody>
      <dsp:txXfrm>
        <a:off x="5358150" y="774320"/>
        <a:ext cx="671497" cy="671497"/>
      </dsp:txXfrm>
    </dsp:sp>
    <dsp:sp modelId="{E634C519-5934-0744-8D28-6EB03C09E1DE}">
      <dsp:nvSpPr>
        <dsp:cNvPr id="0" name=""/>
        <dsp:cNvSpPr/>
      </dsp:nvSpPr>
      <dsp:spPr>
        <a:xfrm>
          <a:off x="4649383" y="1750488"/>
          <a:ext cx="2089031" cy="1965600"/>
        </a:xfrm>
        <a:prstGeom prst="upArrowCallout">
          <a:avLst>
            <a:gd name="adj1" fmla="val 50000"/>
            <a:gd name="adj2" fmla="val 20000"/>
            <a:gd name="adj3" fmla="val 20000"/>
            <a:gd name="adj4" fmla="val 100000"/>
          </a:avLst>
        </a:prstGeom>
        <a:solidFill>
          <a:schemeClr val="bg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85" tIns="165100" rIns="164785" bIns="165100" numCol="1" spcCol="1270" anchor="t" anchorCtr="0">
          <a:noAutofit/>
        </a:bodyPr>
        <a:lstStyle/>
        <a:p>
          <a:pPr marL="0" lvl="0" indent="0" algn="ctr" defTabSz="622300">
            <a:lnSpc>
              <a:spcPct val="90000"/>
            </a:lnSpc>
            <a:spcBef>
              <a:spcPct val="0"/>
            </a:spcBef>
            <a:spcAft>
              <a:spcPct val="35000"/>
            </a:spcAft>
            <a:buNone/>
          </a:pPr>
          <a:r>
            <a:rPr lang="en-US" sz="1400" b="0" i="0" kern="1200">
              <a:latin typeface="Gill Sans Nova Medium" panose="020B0502020204020203" pitchFamily="34" charset="0"/>
            </a:rPr>
            <a:t>PRESENT </a:t>
          </a:r>
          <a:br>
            <a:rPr lang="en-US" sz="1400" b="0" i="0" kern="1200">
              <a:latin typeface="Gill Sans Nova Medium" panose="020B0502020204020203" pitchFamily="34" charset="0"/>
            </a:rPr>
          </a:br>
          <a:r>
            <a:rPr lang="en-US" sz="1400" b="0" i="0" kern="1200">
              <a:latin typeface="Gill Sans Nova Medium" panose="020B0502020204020203" pitchFamily="34" charset="0"/>
            </a:rPr>
            <a:t>TO CUSTOMER </a:t>
          </a: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Get signed GA</a:t>
          </a:r>
        </a:p>
        <a:p>
          <a:pPr marL="114300" lvl="1" indent="-114300" algn="l" defTabSz="622300">
            <a:lnSpc>
              <a:spcPct val="90000"/>
            </a:lnSpc>
            <a:spcBef>
              <a:spcPct val="0"/>
            </a:spcBef>
            <a:spcAft>
              <a:spcPct val="15000"/>
            </a:spcAft>
            <a:buChar char="•"/>
          </a:pPr>
          <a:r>
            <a:rPr lang="en-US" sz="1400" b="0" i="0" kern="1200">
              <a:latin typeface="Gill Sans Nova Light" panose="020B0402020204020203" pitchFamily="34" charset="0"/>
            </a:rPr>
            <a:t>Collect tax form W9</a:t>
          </a:r>
        </a:p>
      </dsp:txBody>
      <dsp:txXfrm>
        <a:off x="4649383" y="2143608"/>
        <a:ext cx="2089031" cy="1572480"/>
      </dsp:txXfrm>
    </dsp:sp>
    <dsp:sp modelId="{EBCDCA9C-5E1C-B841-9ECE-250152B288F2}">
      <dsp:nvSpPr>
        <dsp:cNvPr id="0" name=""/>
        <dsp:cNvSpPr/>
      </dsp:nvSpPr>
      <dsp:spPr>
        <a:xfrm>
          <a:off x="6970530" y="1110033"/>
          <a:ext cx="2089031" cy="72"/>
        </a:xfrm>
        <a:prstGeom prst="rect">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3E79D26-0787-424E-82DC-824430104DB7}">
      <dsp:nvSpPr>
        <dsp:cNvPr id="0" name=""/>
        <dsp:cNvSpPr/>
      </dsp:nvSpPr>
      <dsp:spPr>
        <a:xfrm>
          <a:off x="9115269" y="1032002"/>
          <a:ext cx="106772" cy="200743"/>
        </a:xfrm>
        <a:prstGeom prst="chevron">
          <a:avLst>
            <a:gd name="adj" fmla="val 90000"/>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609320E-CEAC-6044-8A92-EA97031EB492}">
      <dsp:nvSpPr>
        <dsp:cNvPr id="0" name=""/>
        <dsp:cNvSpPr/>
      </dsp:nvSpPr>
      <dsp:spPr>
        <a:xfrm>
          <a:off x="7540226" y="635249"/>
          <a:ext cx="949639" cy="949639"/>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6851" tIns="36851" rIns="36851" bIns="36851" numCol="1" spcCol="1270" anchor="ctr" anchorCtr="0">
          <a:noAutofit/>
        </a:bodyPr>
        <a:lstStyle/>
        <a:p>
          <a:pPr marL="0" lvl="0" indent="0" algn="ctr" defTabSz="1866900">
            <a:lnSpc>
              <a:spcPct val="90000"/>
            </a:lnSpc>
            <a:spcBef>
              <a:spcPct val="0"/>
            </a:spcBef>
            <a:spcAft>
              <a:spcPct val="35000"/>
            </a:spcAft>
            <a:buNone/>
          </a:pPr>
          <a:r>
            <a:rPr lang="en-US" sz="4200" b="0" i="0" kern="1200">
              <a:latin typeface="Gill Sans Nova Medium" panose="020B0502020204020203" pitchFamily="34" charset="0"/>
            </a:rPr>
            <a:t>4</a:t>
          </a:r>
        </a:p>
      </dsp:txBody>
      <dsp:txXfrm>
        <a:off x="7679297" y="774320"/>
        <a:ext cx="671497" cy="671497"/>
      </dsp:txXfrm>
    </dsp:sp>
    <dsp:sp modelId="{2E7156E4-7362-D14D-B6D2-01D5FE2EF0C9}">
      <dsp:nvSpPr>
        <dsp:cNvPr id="0" name=""/>
        <dsp:cNvSpPr/>
      </dsp:nvSpPr>
      <dsp:spPr>
        <a:xfrm>
          <a:off x="6970530" y="1750488"/>
          <a:ext cx="2089031" cy="1965600"/>
        </a:xfrm>
        <a:prstGeom prst="upArrowCallout">
          <a:avLst>
            <a:gd name="adj1" fmla="val 50000"/>
            <a:gd name="adj2" fmla="val 20000"/>
            <a:gd name="adj3" fmla="val 20000"/>
            <a:gd name="adj4" fmla="val 100000"/>
          </a:avLst>
        </a:prstGeom>
        <a:solidFill>
          <a:schemeClr val="bg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85" tIns="165100" rIns="164785" bIns="165100" numCol="1" spcCol="1270" anchor="t" anchorCtr="0">
          <a:noAutofit/>
        </a:bodyPr>
        <a:lstStyle/>
        <a:p>
          <a:pPr marL="0" lvl="0" indent="0" algn="ctr" defTabSz="622300">
            <a:lnSpc>
              <a:spcPct val="90000"/>
            </a:lnSpc>
            <a:spcBef>
              <a:spcPct val="0"/>
            </a:spcBef>
            <a:spcAft>
              <a:spcPct val="35000"/>
            </a:spcAft>
            <a:buNone/>
          </a:pPr>
          <a:r>
            <a:rPr lang="en-US" sz="1400" b="0" i="0" kern="1200">
              <a:latin typeface="Gill Sans Nova Medium" panose="020B0502020204020203" pitchFamily="34" charset="0"/>
            </a:rPr>
            <a:t>INSTALL PROJECT</a:t>
          </a:r>
        </a:p>
      </dsp:txBody>
      <dsp:txXfrm>
        <a:off x="6970530" y="2143608"/>
        <a:ext cx="2089031" cy="1572480"/>
      </dsp:txXfrm>
    </dsp:sp>
    <dsp:sp modelId="{130E659B-A560-F940-8329-430E7FEB54D8}">
      <dsp:nvSpPr>
        <dsp:cNvPr id="0" name=""/>
        <dsp:cNvSpPr/>
      </dsp:nvSpPr>
      <dsp:spPr>
        <a:xfrm>
          <a:off x="9291676" y="1110032"/>
          <a:ext cx="1044515" cy="72"/>
        </a:xfrm>
        <a:prstGeom prst="rect">
          <a:avLst/>
        </a:prstGeom>
        <a:solidFill>
          <a:schemeClr val="bg2">
            <a:lumMod val="20000"/>
            <a:lumOff val="80000"/>
            <a:alpha val="90000"/>
          </a:schemeClr>
        </a:solidFill>
        <a:ln w="12700" cap="flat" cmpd="sng" algn="ctr">
          <a:solidFill>
            <a:schemeClr val="bg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85BF741-245D-BD4B-A1E6-356991BAE4F8}">
      <dsp:nvSpPr>
        <dsp:cNvPr id="0" name=""/>
        <dsp:cNvSpPr/>
      </dsp:nvSpPr>
      <dsp:spPr>
        <a:xfrm>
          <a:off x="9861372" y="635249"/>
          <a:ext cx="949639" cy="949639"/>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6851" tIns="36851" rIns="36851" bIns="36851" numCol="1" spcCol="1270" anchor="ctr" anchorCtr="0">
          <a:noAutofit/>
        </a:bodyPr>
        <a:lstStyle/>
        <a:p>
          <a:pPr marL="0" lvl="0" indent="0" algn="ctr" defTabSz="1866900">
            <a:lnSpc>
              <a:spcPct val="90000"/>
            </a:lnSpc>
            <a:spcBef>
              <a:spcPct val="0"/>
            </a:spcBef>
            <a:spcAft>
              <a:spcPct val="35000"/>
            </a:spcAft>
            <a:buNone/>
          </a:pPr>
          <a:r>
            <a:rPr lang="en-US" sz="4200" b="0" i="0" kern="1200">
              <a:latin typeface="Gill Sans Nova Medium" panose="020B0502020204020203" pitchFamily="34" charset="0"/>
            </a:rPr>
            <a:t>5</a:t>
          </a:r>
        </a:p>
      </dsp:txBody>
      <dsp:txXfrm>
        <a:off x="10000443" y="774320"/>
        <a:ext cx="671497" cy="671497"/>
      </dsp:txXfrm>
    </dsp:sp>
    <dsp:sp modelId="{7CCD0D29-CFA1-374C-84D7-896892BC9659}">
      <dsp:nvSpPr>
        <dsp:cNvPr id="0" name=""/>
        <dsp:cNvSpPr/>
      </dsp:nvSpPr>
      <dsp:spPr>
        <a:xfrm>
          <a:off x="9291676" y="1750488"/>
          <a:ext cx="2089031" cy="1965600"/>
        </a:xfrm>
        <a:prstGeom prst="upArrowCallout">
          <a:avLst>
            <a:gd name="adj1" fmla="val 50000"/>
            <a:gd name="adj2" fmla="val 20000"/>
            <a:gd name="adj3" fmla="val 20000"/>
            <a:gd name="adj4" fmla="val 100000"/>
          </a:avLst>
        </a:prstGeom>
        <a:solidFill>
          <a:schemeClr val="bg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85" tIns="165100" rIns="164785" bIns="165100" numCol="1" spcCol="1270" anchor="t" anchorCtr="0">
          <a:noAutofit/>
        </a:bodyPr>
        <a:lstStyle/>
        <a:p>
          <a:pPr marL="0" lvl="0" indent="0" algn="ctr" defTabSz="622300">
            <a:lnSpc>
              <a:spcPct val="90000"/>
            </a:lnSpc>
            <a:spcBef>
              <a:spcPct val="0"/>
            </a:spcBef>
            <a:spcAft>
              <a:spcPct val="35000"/>
            </a:spcAft>
            <a:buNone/>
          </a:pPr>
          <a:r>
            <a:rPr lang="en-US" sz="1400" b="0" i="0" kern="1200">
              <a:latin typeface="Gill Sans Nova Medium" panose="020B0502020204020203" pitchFamily="34" charset="0"/>
            </a:rPr>
            <a:t>SUBMIT REQUIRED DOCUMENTATION FOR INCENTIVE</a:t>
          </a:r>
        </a:p>
      </dsp:txBody>
      <dsp:txXfrm>
        <a:off x="9291676" y="2143608"/>
        <a:ext cx="2089031" cy="1572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3694"/>
          <a:ext cx="4962525" cy="1164981"/>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352407" y="265815"/>
          <a:ext cx="641366" cy="64074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346180" y="3694"/>
          <a:ext cx="3563601" cy="116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414" tIns="123414" rIns="123414" bIns="12341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Products must meet </a:t>
          </a:r>
          <a:r>
            <a:rPr lang="en-US" sz="2000" kern="1200" err="1">
              <a:latin typeface="Gill Sans Nova Light" panose="020B0302020104020203" pitchFamily="34" charset="0"/>
            </a:rPr>
            <a:t>Wattsmart</a:t>
          </a:r>
          <a:r>
            <a:rPr lang="en-US" sz="2000" kern="1200">
              <a:latin typeface="Gill Sans Nova Light" panose="020B0302020104020203" pitchFamily="34" charset="0"/>
            </a:rPr>
            <a:t> program requirements (DLC listed)</a:t>
          </a:r>
        </a:p>
      </dsp:txBody>
      <dsp:txXfrm>
        <a:off x="1346180" y="3694"/>
        <a:ext cx="3563601" cy="1166120"/>
      </dsp:txXfrm>
    </dsp:sp>
    <dsp:sp modelId="{73445E57-C357-4805-A700-C985FB504E38}">
      <dsp:nvSpPr>
        <dsp:cNvPr id="0" name=""/>
        <dsp:cNvSpPr/>
      </dsp:nvSpPr>
      <dsp:spPr>
        <a:xfrm>
          <a:off x="0" y="1452511"/>
          <a:ext cx="4962525" cy="1164981"/>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352407" y="1714632"/>
          <a:ext cx="641366" cy="64074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346180" y="1452511"/>
          <a:ext cx="3563601" cy="116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414" tIns="123414" rIns="123414" bIns="12341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Verify eligibility before installation</a:t>
          </a:r>
        </a:p>
      </dsp:txBody>
      <dsp:txXfrm>
        <a:off x="1346180" y="1452511"/>
        <a:ext cx="3563601" cy="1166120"/>
      </dsp:txXfrm>
    </dsp:sp>
    <dsp:sp modelId="{975E33C2-67C2-4A86-A9BF-EAFF310527E3}">
      <dsp:nvSpPr>
        <dsp:cNvPr id="0" name=""/>
        <dsp:cNvSpPr/>
      </dsp:nvSpPr>
      <dsp:spPr>
        <a:xfrm>
          <a:off x="0" y="2901327"/>
          <a:ext cx="4962525" cy="1164981"/>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F5E9A63E-CF06-479D-B399-7B3C56A33B7D}">
      <dsp:nvSpPr>
        <dsp:cNvPr id="0" name=""/>
        <dsp:cNvSpPr/>
      </dsp:nvSpPr>
      <dsp:spPr>
        <a:xfrm>
          <a:off x="352407" y="3163448"/>
          <a:ext cx="641366" cy="64074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525EA-CA18-4641-A324-37452314402C}">
      <dsp:nvSpPr>
        <dsp:cNvPr id="0" name=""/>
        <dsp:cNvSpPr/>
      </dsp:nvSpPr>
      <dsp:spPr>
        <a:xfrm>
          <a:off x="1346180" y="2901327"/>
          <a:ext cx="3563601" cy="116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414" tIns="123414" rIns="123414" bIns="12341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Accurate documentation ensures smooth processing</a:t>
          </a:r>
        </a:p>
      </dsp:txBody>
      <dsp:txXfrm>
        <a:off x="1346180" y="2901327"/>
        <a:ext cx="3563601" cy="116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496"/>
          <a:ext cx="4962525" cy="116289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351777" y="262149"/>
          <a:ext cx="639594" cy="63959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343149" y="496"/>
          <a:ext cx="3619375" cy="116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74" tIns="123074" rIns="123074" bIns="12307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Use Express tool to submit projects</a:t>
          </a:r>
        </a:p>
      </dsp:txBody>
      <dsp:txXfrm>
        <a:off x="1343149" y="496"/>
        <a:ext cx="3619375" cy="1162899"/>
      </dsp:txXfrm>
    </dsp:sp>
    <dsp:sp modelId="{73445E57-C357-4805-A700-C985FB504E38}">
      <dsp:nvSpPr>
        <dsp:cNvPr id="0" name=""/>
        <dsp:cNvSpPr/>
      </dsp:nvSpPr>
      <dsp:spPr>
        <a:xfrm>
          <a:off x="0" y="1454121"/>
          <a:ext cx="4962525" cy="116289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351777" y="1715774"/>
          <a:ext cx="639594" cy="63959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343149" y="1454121"/>
          <a:ext cx="3619375" cy="116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74" tIns="123074" rIns="123074" bIns="12307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Follow project checklist carefully</a:t>
          </a:r>
        </a:p>
      </dsp:txBody>
      <dsp:txXfrm>
        <a:off x="1343149" y="1454121"/>
        <a:ext cx="3619375" cy="1162899"/>
      </dsp:txXfrm>
    </dsp:sp>
    <dsp:sp modelId="{975E33C2-67C2-4A86-A9BF-EAFF310527E3}">
      <dsp:nvSpPr>
        <dsp:cNvPr id="0" name=""/>
        <dsp:cNvSpPr/>
      </dsp:nvSpPr>
      <dsp:spPr>
        <a:xfrm>
          <a:off x="0" y="2907746"/>
          <a:ext cx="4962525" cy="116289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F5E9A63E-CF06-479D-B399-7B3C56A33B7D}">
      <dsp:nvSpPr>
        <dsp:cNvPr id="0" name=""/>
        <dsp:cNvSpPr/>
      </dsp:nvSpPr>
      <dsp:spPr>
        <a:xfrm>
          <a:off x="351777" y="3169398"/>
          <a:ext cx="639594" cy="63959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525EA-CA18-4641-A324-37452314402C}">
      <dsp:nvSpPr>
        <dsp:cNvPr id="0" name=""/>
        <dsp:cNvSpPr/>
      </dsp:nvSpPr>
      <dsp:spPr>
        <a:xfrm>
          <a:off x="1343149" y="2907746"/>
          <a:ext cx="3619375" cy="116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74" tIns="123074" rIns="123074" bIns="123074" numCol="1" spcCol="1270" anchor="ctr" anchorCtr="0">
          <a:noAutofit/>
        </a:bodyPr>
        <a:lstStyle/>
        <a:p>
          <a:pPr marL="0" lvl="0" indent="0" algn="l" defTabSz="889000">
            <a:lnSpc>
              <a:spcPct val="100000"/>
            </a:lnSpc>
            <a:spcBef>
              <a:spcPct val="0"/>
            </a:spcBef>
            <a:spcAft>
              <a:spcPct val="35000"/>
            </a:spcAft>
            <a:buNone/>
          </a:pPr>
          <a:r>
            <a:rPr lang="en-US" sz="2000" kern="1200">
              <a:latin typeface="Gill Sans Nova Light" panose="020B0302020104020203" pitchFamily="34" charset="0"/>
            </a:rPr>
            <a:t>Ensure all required documentation is included</a:t>
          </a:r>
        </a:p>
      </dsp:txBody>
      <dsp:txXfrm>
        <a:off x="1343149" y="2907746"/>
        <a:ext cx="3619375" cy="1162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707092"/>
          <a:ext cx="5181600" cy="1305401"/>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394883" y="1000807"/>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507738" y="707092"/>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b="0" i="0" kern="1200">
              <a:latin typeface="Gill Sans Nova Light" panose="020B0302020104020203" pitchFamily="34" charset="0"/>
            </a:rPr>
            <a:t>Review SMBE project checklist</a:t>
          </a:r>
          <a:endParaRPr lang="en-US" sz="2500" kern="1200">
            <a:latin typeface="Gill Sans Nova Light" panose="020B0302020104020203" pitchFamily="34" charset="0"/>
          </a:endParaRPr>
        </a:p>
      </dsp:txBody>
      <dsp:txXfrm>
        <a:off x="1507738" y="707092"/>
        <a:ext cx="3673861" cy="1305401"/>
      </dsp:txXfrm>
    </dsp:sp>
    <dsp:sp modelId="{73445E57-C357-4805-A700-C985FB504E38}">
      <dsp:nvSpPr>
        <dsp:cNvPr id="0" name=""/>
        <dsp:cNvSpPr/>
      </dsp:nvSpPr>
      <dsp:spPr>
        <a:xfrm>
          <a:off x="0" y="2338844"/>
          <a:ext cx="5181600" cy="1305401"/>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394883" y="2632559"/>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507738" y="2338844"/>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b="0" i="0" kern="1200">
              <a:latin typeface="Gill Sans Nova Light" panose="020B0302020104020203" pitchFamily="34" charset="0"/>
            </a:rPr>
            <a:t>Live eligibility demo </a:t>
          </a:r>
          <a:br>
            <a:rPr lang="en-US" sz="2500" b="0" i="0" kern="1200">
              <a:latin typeface="Gill Sans Nova Light" panose="020B0302020104020203" pitchFamily="34" charset="0"/>
            </a:rPr>
          </a:br>
          <a:r>
            <a:rPr lang="en-US" sz="2500" b="0" i="0" kern="1200">
              <a:latin typeface="Gill Sans Nova Light" panose="020B0302020104020203" pitchFamily="34" charset="0"/>
            </a:rPr>
            <a:t>during training</a:t>
          </a:r>
          <a:endParaRPr lang="en-US" sz="2500" kern="1200">
            <a:latin typeface="Gill Sans Nova Light" panose="020B0302020104020203" pitchFamily="34" charset="0"/>
          </a:endParaRPr>
        </a:p>
      </dsp:txBody>
      <dsp:txXfrm>
        <a:off x="1507738" y="2338844"/>
        <a:ext cx="3673861" cy="1305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BACC2-4F47-DB43-8748-48882F75C17C}">
      <dsp:nvSpPr>
        <dsp:cNvPr id="0" name=""/>
        <dsp:cNvSpPr/>
      </dsp:nvSpPr>
      <dsp:spPr>
        <a:xfrm>
          <a:off x="5216" y="1341437"/>
          <a:ext cx="2325423" cy="2735791"/>
        </a:xfrm>
        <a:prstGeom prst="rect">
          <a:avLst/>
        </a:prstGeom>
        <a:solidFill>
          <a:schemeClr val="lt1">
            <a:alpha val="40000"/>
            <a:hueOff val="0"/>
            <a:satOff val="0"/>
            <a:lumOff val="0"/>
            <a:alphaOff val="0"/>
          </a:schemeClr>
        </a:solidFill>
        <a:ln w="6350" cap="flat" cmpd="sng" algn="ctr">
          <a:solidFill>
            <a:schemeClr val="bg2"/>
          </a:solidFill>
          <a:prstDash val="solid"/>
          <a:miter lim="800000"/>
        </a:ln>
        <a:effectLst/>
      </dsp:spPr>
      <dsp:style>
        <a:lnRef idx="1">
          <a:scrgbClr r="0" g="0" b="0"/>
        </a:lnRef>
        <a:fillRef idx="1">
          <a:scrgbClr r="0" g="0" b="0"/>
        </a:fillRef>
        <a:effectRef idx="0">
          <a:scrgbClr r="0" g="0" b="0"/>
        </a:effectRef>
        <a:fontRef idx="minor"/>
      </dsp:style>
    </dsp:sp>
    <dsp:sp modelId="{91703CAA-430D-FA4F-87B4-438B0F6BB963}">
      <dsp:nvSpPr>
        <dsp:cNvPr id="0" name=""/>
        <dsp:cNvSpPr/>
      </dsp:nvSpPr>
      <dsp:spPr>
        <a:xfrm>
          <a:off x="121488" y="1450869"/>
          <a:ext cx="2092880" cy="1778264"/>
        </a:xfrm>
        <a:prstGeom prst="rect">
          <a:avLst/>
        </a:prstGeom>
        <a:blipFill>
          <a:blip xmlns:r="http://schemas.openxmlformats.org/officeDocument/2006/relationships" r:embed="rId1"/>
          <a:srcRect/>
          <a:stretch>
            <a:fillRect l="-14000" r="-1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2212F0-E700-BD41-8860-7E417232AE69}">
      <dsp:nvSpPr>
        <dsp:cNvPr id="0" name=""/>
        <dsp:cNvSpPr/>
      </dsp:nvSpPr>
      <dsp:spPr>
        <a:xfrm>
          <a:off x="121488" y="3502735"/>
          <a:ext cx="2092880" cy="4650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Gill Sans Nova Medium" panose="020B0502020204020203" pitchFamily="34" charset="0"/>
            </a:rPr>
            <a:t>Heat Pumps</a:t>
          </a:r>
        </a:p>
      </dsp:txBody>
      <dsp:txXfrm>
        <a:off x="121488" y="3502735"/>
        <a:ext cx="2092880" cy="465062"/>
      </dsp:txXfrm>
    </dsp:sp>
    <dsp:sp modelId="{8382BBEC-C616-304B-A1BD-F3F56A02C863}">
      <dsp:nvSpPr>
        <dsp:cNvPr id="0" name=""/>
        <dsp:cNvSpPr/>
      </dsp:nvSpPr>
      <dsp:spPr>
        <a:xfrm>
          <a:off x="121488" y="3229133"/>
          <a:ext cx="2092880" cy="27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Gill Sans Nova Medium" panose="020B0502020204020203" pitchFamily="34" charset="0"/>
            </a:rPr>
            <a:t>Unitary Commercial A/Cs</a:t>
          </a:r>
        </a:p>
      </dsp:txBody>
      <dsp:txXfrm>
        <a:off x="121488" y="3229133"/>
        <a:ext cx="2092880" cy="273601"/>
      </dsp:txXfrm>
    </dsp:sp>
    <dsp:sp modelId="{C4FE2B48-47FB-3841-8947-0B9E6581DA0B}">
      <dsp:nvSpPr>
        <dsp:cNvPr id="0" name=""/>
        <dsp:cNvSpPr/>
      </dsp:nvSpPr>
      <dsp:spPr>
        <a:xfrm>
          <a:off x="2884716" y="1341437"/>
          <a:ext cx="2325423" cy="2735791"/>
        </a:xfrm>
        <a:prstGeom prst="rect">
          <a:avLst/>
        </a:prstGeom>
        <a:solidFill>
          <a:schemeClr val="lt1">
            <a:alpha val="40000"/>
            <a:hueOff val="0"/>
            <a:satOff val="0"/>
            <a:lumOff val="0"/>
            <a:alphaOff val="0"/>
          </a:schemeClr>
        </a:solidFill>
        <a:ln w="6350" cap="flat" cmpd="sng" algn="ctr">
          <a:solidFill>
            <a:schemeClr val="bg2"/>
          </a:solidFill>
          <a:prstDash val="solid"/>
          <a:miter lim="800000"/>
        </a:ln>
        <a:effectLst/>
      </dsp:spPr>
      <dsp:style>
        <a:lnRef idx="1">
          <a:scrgbClr r="0" g="0" b="0"/>
        </a:lnRef>
        <a:fillRef idx="1">
          <a:scrgbClr r="0" g="0" b="0"/>
        </a:fillRef>
        <a:effectRef idx="0">
          <a:scrgbClr r="0" g="0" b="0"/>
        </a:effectRef>
        <a:fontRef idx="minor"/>
      </dsp:style>
    </dsp:sp>
    <dsp:sp modelId="{923B4AF9-DD34-6C4D-A23F-C8B47AE744C9}">
      <dsp:nvSpPr>
        <dsp:cNvPr id="0" name=""/>
        <dsp:cNvSpPr/>
      </dsp:nvSpPr>
      <dsp:spPr>
        <a:xfrm>
          <a:off x="3000987" y="1450869"/>
          <a:ext cx="2092880" cy="1778264"/>
        </a:xfrm>
        <a:prstGeom prst="rect">
          <a:avLst/>
        </a:prstGeom>
        <a:blipFill>
          <a:blip xmlns:r="http://schemas.openxmlformats.org/officeDocument/2006/relationships" r:embed="rId2"/>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5026CB-F864-9945-A2EB-B8229F46C932}">
      <dsp:nvSpPr>
        <dsp:cNvPr id="0" name=""/>
        <dsp:cNvSpPr/>
      </dsp:nvSpPr>
      <dsp:spPr>
        <a:xfrm>
          <a:off x="3000987" y="3502735"/>
          <a:ext cx="2092880" cy="4650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Gill Sans Nova Medium" panose="020B0502020204020203" pitchFamily="34" charset="0"/>
            </a:rPr>
            <a:t>Variable Refrigerant Flow</a:t>
          </a:r>
        </a:p>
      </dsp:txBody>
      <dsp:txXfrm>
        <a:off x="3000987" y="3502735"/>
        <a:ext cx="2092880" cy="465062"/>
      </dsp:txXfrm>
    </dsp:sp>
    <dsp:sp modelId="{5212B431-DAB1-3C43-BED1-3F52B05F60DD}">
      <dsp:nvSpPr>
        <dsp:cNvPr id="0" name=""/>
        <dsp:cNvSpPr/>
      </dsp:nvSpPr>
      <dsp:spPr>
        <a:xfrm>
          <a:off x="3000987" y="3229133"/>
          <a:ext cx="2092880" cy="27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Gill Sans Nova Medium" panose="020B0502020204020203" pitchFamily="34" charset="0"/>
            </a:rPr>
            <a:t>VRF</a:t>
          </a:r>
        </a:p>
      </dsp:txBody>
      <dsp:txXfrm>
        <a:off x="3000987" y="3229133"/>
        <a:ext cx="2092880" cy="273601"/>
      </dsp:txXfrm>
    </dsp:sp>
    <dsp:sp modelId="{7B3DE6B4-623A-6D41-BBE6-25BBC57C8435}">
      <dsp:nvSpPr>
        <dsp:cNvPr id="0" name=""/>
        <dsp:cNvSpPr/>
      </dsp:nvSpPr>
      <dsp:spPr>
        <a:xfrm>
          <a:off x="5764215" y="1341437"/>
          <a:ext cx="2325423" cy="2735791"/>
        </a:xfrm>
        <a:prstGeom prst="rect">
          <a:avLst/>
        </a:prstGeom>
        <a:solidFill>
          <a:schemeClr val="lt1">
            <a:alpha val="40000"/>
            <a:hueOff val="0"/>
            <a:satOff val="0"/>
            <a:lumOff val="0"/>
            <a:alphaOff val="0"/>
          </a:schemeClr>
        </a:solidFill>
        <a:ln w="6350" cap="flat" cmpd="sng" algn="ctr">
          <a:solidFill>
            <a:schemeClr val="bg2"/>
          </a:solidFill>
          <a:prstDash val="solid"/>
          <a:miter lim="800000"/>
        </a:ln>
        <a:effectLst/>
      </dsp:spPr>
      <dsp:style>
        <a:lnRef idx="1">
          <a:scrgbClr r="0" g="0" b="0"/>
        </a:lnRef>
        <a:fillRef idx="1">
          <a:scrgbClr r="0" g="0" b="0"/>
        </a:fillRef>
        <a:effectRef idx="0">
          <a:scrgbClr r="0" g="0" b="0"/>
        </a:effectRef>
        <a:fontRef idx="minor"/>
      </dsp:style>
    </dsp:sp>
    <dsp:sp modelId="{F37BF7AB-3C2A-F444-BFFF-A211F2AE6C8A}">
      <dsp:nvSpPr>
        <dsp:cNvPr id="0" name=""/>
        <dsp:cNvSpPr/>
      </dsp:nvSpPr>
      <dsp:spPr>
        <a:xfrm>
          <a:off x="5880486" y="1450869"/>
          <a:ext cx="2092880" cy="1778264"/>
        </a:xfrm>
        <a:prstGeom prst="rect">
          <a:avLst/>
        </a:prstGeom>
        <a:blipFill>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DD21E8-712F-4D4F-B64C-39D61EB654AC}">
      <dsp:nvSpPr>
        <dsp:cNvPr id="0" name=""/>
        <dsp:cNvSpPr/>
      </dsp:nvSpPr>
      <dsp:spPr>
        <a:xfrm>
          <a:off x="5880486" y="3502735"/>
          <a:ext cx="2092880" cy="4650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a:latin typeface="Gill Sans Nova Medium"/>
            </a:rPr>
            <a:t>Advanced Rooftop Unit Controls</a:t>
          </a:r>
        </a:p>
      </dsp:txBody>
      <dsp:txXfrm>
        <a:off x="5880486" y="3502735"/>
        <a:ext cx="2092880" cy="465062"/>
      </dsp:txXfrm>
    </dsp:sp>
    <dsp:sp modelId="{4C8EEE91-32EE-A94F-A6E8-16E284CA8C48}">
      <dsp:nvSpPr>
        <dsp:cNvPr id="0" name=""/>
        <dsp:cNvSpPr/>
      </dsp:nvSpPr>
      <dsp:spPr>
        <a:xfrm>
          <a:off x="5880486" y="3229133"/>
          <a:ext cx="2092880" cy="27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Gill Sans Nova Medium" panose="020B0502020204020203" pitchFamily="34" charset="0"/>
            </a:rPr>
            <a:t>ARC</a:t>
          </a:r>
        </a:p>
      </dsp:txBody>
      <dsp:txXfrm>
        <a:off x="5880486" y="3229133"/>
        <a:ext cx="2092880" cy="273601"/>
      </dsp:txXfrm>
    </dsp:sp>
    <dsp:sp modelId="{6063691C-DA4E-A342-AD83-0257FAEB2783}">
      <dsp:nvSpPr>
        <dsp:cNvPr id="0" name=""/>
        <dsp:cNvSpPr/>
      </dsp:nvSpPr>
      <dsp:spPr>
        <a:xfrm>
          <a:off x="8643715" y="1341437"/>
          <a:ext cx="2325423" cy="2735791"/>
        </a:xfrm>
        <a:prstGeom prst="rect">
          <a:avLst/>
        </a:prstGeom>
        <a:solidFill>
          <a:schemeClr val="lt1">
            <a:alpha val="40000"/>
            <a:hueOff val="0"/>
            <a:satOff val="0"/>
            <a:lumOff val="0"/>
            <a:alphaOff val="0"/>
          </a:schemeClr>
        </a:solidFill>
        <a:ln w="6350" cap="flat" cmpd="sng" algn="ctr">
          <a:solidFill>
            <a:schemeClr val="accent6"/>
          </a:solidFill>
          <a:prstDash val="solid"/>
          <a:miter lim="800000"/>
        </a:ln>
        <a:effectLst/>
      </dsp:spPr>
      <dsp:style>
        <a:lnRef idx="1">
          <a:scrgbClr r="0" g="0" b="0"/>
        </a:lnRef>
        <a:fillRef idx="1">
          <a:scrgbClr r="0" g="0" b="0"/>
        </a:fillRef>
        <a:effectRef idx="0">
          <a:scrgbClr r="0" g="0" b="0"/>
        </a:effectRef>
        <a:fontRef idx="minor"/>
      </dsp:style>
    </dsp:sp>
    <dsp:sp modelId="{09AE4028-A585-BC46-A227-8CF78FD45616}">
      <dsp:nvSpPr>
        <dsp:cNvPr id="0" name=""/>
        <dsp:cNvSpPr/>
      </dsp:nvSpPr>
      <dsp:spPr>
        <a:xfrm>
          <a:off x="8759986" y="1450869"/>
          <a:ext cx="2092880" cy="1778264"/>
        </a:xfrm>
        <a:prstGeom prst="rect">
          <a:avLst/>
        </a:prstGeom>
        <a:blipFill>
          <a:blip xmlns:r="http://schemas.openxmlformats.org/officeDocument/2006/relationships" r:embed="rId4"/>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D7B2B3-227C-5B4B-AC62-9E0F5668191C}">
      <dsp:nvSpPr>
        <dsp:cNvPr id="0" name=""/>
        <dsp:cNvSpPr/>
      </dsp:nvSpPr>
      <dsp:spPr>
        <a:xfrm>
          <a:off x="8759986" y="3502735"/>
          <a:ext cx="2092880" cy="465062"/>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Thermostats</a:t>
          </a:r>
        </a:p>
      </dsp:txBody>
      <dsp:txXfrm>
        <a:off x="8759986" y="3502735"/>
        <a:ext cx="2092880" cy="465062"/>
      </dsp:txXfrm>
    </dsp:sp>
    <dsp:sp modelId="{BDD95C0F-0C87-F444-B385-07CFE536C4CA}">
      <dsp:nvSpPr>
        <dsp:cNvPr id="0" name=""/>
        <dsp:cNvSpPr/>
      </dsp:nvSpPr>
      <dsp:spPr>
        <a:xfrm>
          <a:off x="8759986" y="3229133"/>
          <a:ext cx="2092880" cy="27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Nova Medium" panose="020B0602020204020203" pitchFamily="34" charset="0"/>
            </a:rPr>
            <a:t>Bonus</a:t>
          </a:r>
        </a:p>
      </dsp:txBody>
      <dsp:txXfrm>
        <a:off x="8759986" y="3229133"/>
        <a:ext cx="2092880" cy="2736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1866"/>
          <a:ext cx="4786311" cy="945964"/>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286154" y="214708"/>
          <a:ext cx="520280" cy="52028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092588" y="1866"/>
          <a:ext cx="3693723"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711200">
            <a:lnSpc>
              <a:spcPct val="100000"/>
            </a:lnSpc>
            <a:spcBef>
              <a:spcPct val="0"/>
            </a:spcBef>
            <a:spcAft>
              <a:spcPct val="35000"/>
            </a:spcAft>
            <a:buNone/>
          </a:pPr>
          <a:r>
            <a:rPr lang="en-US" sz="1600" b="0" i="0" kern="1200">
              <a:latin typeface="Gill Sans Nova Light" panose="020B0302020104020203" pitchFamily="34" charset="0"/>
            </a:rPr>
            <a:t>Improve workplace comfort and indoor </a:t>
          </a:r>
          <a:br>
            <a:rPr lang="en-US" sz="1600" b="0" i="0" kern="1200">
              <a:latin typeface="Gill Sans Nova Light" panose="020B0302020104020203" pitchFamily="34" charset="0"/>
            </a:rPr>
          </a:br>
          <a:r>
            <a:rPr lang="en-US" sz="1600" b="0" i="0" kern="1200">
              <a:latin typeface="Gill Sans Nova Light" panose="020B0302020104020203" pitchFamily="34" charset="0"/>
            </a:rPr>
            <a:t>air quality</a:t>
          </a:r>
          <a:endParaRPr lang="en-US" sz="1600" kern="1200">
            <a:latin typeface="Gill Sans Nova Light" panose="020B0302020104020203" pitchFamily="34" charset="0"/>
          </a:endParaRPr>
        </a:p>
      </dsp:txBody>
      <dsp:txXfrm>
        <a:off x="1092588" y="1866"/>
        <a:ext cx="3693723" cy="945964"/>
      </dsp:txXfrm>
    </dsp:sp>
    <dsp:sp modelId="{73445E57-C357-4805-A700-C985FB504E38}">
      <dsp:nvSpPr>
        <dsp:cNvPr id="0" name=""/>
        <dsp:cNvSpPr/>
      </dsp:nvSpPr>
      <dsp:spPr>
        <a:xfrm>
          <a:off x="0" y="1184321"/>
          <a:ext cx="4786311" cy="945964"/>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286154" y="1397163"/>
          <a:ext cx="520280" cy="52028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092588" y="1184321"/>
          <a:ext cx="3693723"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666750">
            <a:lnSpc>
              <a:spcPct val="100000"/>
            </a:lnSpc>
            <a:spcBef>
              <a:spcPct val="0"/>
            </a:spcBef>
            <a:spcAft>
              <a:spcPct val="35000"/>
            </a:spcAft>
            <a:buNone/>
          </a:pPr>
          <a:r>
            <a:rPr lang="en-US" sz="1500" b="0" i="0" kern="1200">
              <a:latin typeface="Gill Sans Nova Light" panose="020B0302020104020203" pitchFamily="34" charset="0"/>
            </a:rPr>
            <a:t>Reduce maintenance, repair and energy costs</a:t>
          </a:r>
          <a:endParaRPr lang="en-US" sz="1500" kern="1200">
            <a:latin typeface="Gill Sans Nova Light" panose="020B0302020104020203" pitchFamily="34" charset="0"/>
          </a:endParaRPr>
        </a:p>
      </dsp:txBody>
      <dsp:txXfrm>
        <a:off x="1092588" y="1184321"/>
        <a:ext cx="3693723" cy="945964"/>
      </dsp:txXfrm>
    </dsp:sp>
    <dsp:sp modelId="{7D85A5D5-83BC-4F5D-BB58-A692C7AFC5D7}">
      <dsp:nvSpPr>
        <dsp:cNvPr id="0" name=""/>
        <dsp:cNvSpPr/>
      </dsp:nvSpPr>
      <dsp:spPr>
        <a:xfrm>
          <a:off x="0" y="2366776"/>
          <a:ext cx="4786311" cy="945964"/>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4922B690-323E-4939-9C27-F1A509833F0F}">
      <dsp:nvSpPr>
        <dsp:cNvPr id="0" name=""/>
        <dsp:cNvSpPr/>
      </dsp:nvSpPr>
      <dsp:spPr>
        <a:xfrm>
          <a:off x="286154" y="2579618"/>
          <a:ext cx="520280" cy="52028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53D5E-2864-4F7F-AF58-806BE14CD78B}">
      <dsp:nvSpPr>
        <dsp:cNvPr id="0" name=""/>
        <dsp:cNvSpPr/>
      </dsp:nvSpPr>
      <dsp:spPr>
        <a:xfrm>
          <a:off x="1092588" y="2366776"/>
          <a:ext cx="3693723"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666750">
            <a:lnSpc>
              <a:spcPct val="100000"/>
            </a:lnSpc>
            <a:spcBef>
              <a:spcPct val="0"/>
            </a:spcBef>
            <a:spcAft>
              <a:spcPct val="35000"/>
            </a:spcAft>
            <a:buNone/>
          </a:pPr>
          <a:r>
            <a:rPr lang="en-US" sz="1500" kern="1200">
              <a:latin typeface="Gill Sans Nova Light" panose="020B0302020104020203" pitchFamily="34" charset="0"/>
            </a:rPr>
            <a:t>Receive an energy report and a no-</a:t>
          </a:r>
          <a:br>
            <a:rPr lang="en-US" sz="1500" kern="1200">
              <a:latin typeface="Gill Sans Nova Light" panose="020B0302020104020203" pitchFamily="34" charset="0"/>
            </a:rPr>
          </a:br>
          <a:r>
            <a:rPr lang="en-US" sz="1500" kern="1200">
              <a:latin typeface="Gill Sans Nova Light" panose="020B0302020104020203" pitchFamily="34" charset="0"/>
            </a:rPr>
            <a:t>obligation quote for recommended </a:t>
          </a:r>
          <a:br>
            <a:rPr lang="en-US" sz="1500" kern="1200">
              <a:latin typeface="Gill Sans Nova Light" panose="020B0302020104020203" pitchFamily="34" charset="0"/>
            </a:rPr>
          </a:br>
          <a:r>
            <a:rPr lang="en-US" sz="1500" kern="1200">
              <a:latin typeface="Gill Sans Nova Light" panose="020B0302020104020203" pitchFamily="34" charset="0"/>
            </a:rPr>
            <a:t>upgrades and incentives</a:t>
          </a:r>
        </a:p>
      </dsp:txBody>
      <dsp:txXfrm>
        <a:off x="1092588" y="2366776"/>
        <a:ext cx="3693723" cy="945964"/>
      </dsp:txXfrm>
    </dsp:sp>
    <dsp:sp modelId="{0DAF4B38-F7B4-4423-8D10-9CAA7F766EB3}">
      <dsp:nvSpPr>
        <dsp:cNvPr id="0" name=""/>
        <dsp:cNvSpPr/>
      </dsp:nvSpPr>
      <dsp:spPr>
        <a:xfrm>
          <a:off x="0" y="3549231"/>
          <a:ext cx="4786311" cy="945964"/>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5C2E8F86-08EE-41AD-B4C1-38EBC3A914A3}">
      <dsp:nvSpPr>
        <dsp:cNvPr id="0" name=""/>
        <dsp:cNvSpPr/>
      </dsp:nvSpPr>
      <dsp:spPr>
        <a:xfrm>
          <a:off x="286154" y="3762073"/>
          <a:ext cx="520280" cy="52028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1E6395-2C07-481E-BAD0-94ECED81C5B8}">
      <dsp:nvSpPr>
        <dsp:cNvPr id="0" name=""/>
        <dsp:cNvSpPr/>
      </dsp:nvSpPr>
      <dsp:spPr>
        <a:xfrm>
          <a:off x="1092588" y="3549231"/>
          <a:ext cx="3693723"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666750">
            <a:lnSpc>
              <a:spcPct val="100000"/>
            </a:lnSpc>
            <a:spcBef>
              <a:spcPct val="0"/>
            </a:spcBef>
            <a:spcAft>
              <a:spcPct val="35000"/>
            </a:spcAft>
            <a:buNone/>
          </a:pPr>
          <a:r>
            <a:rPr lang="en-US" sz="1500" kern="1200">
              <a:latin typeface="Gill Sans Nova Light" panose="020B0302020104020203" pitchFamily="34" charset="0"/>
            </a:rPr>
            <a:t>Heating and cooling can be 40-50% of business energy use (so maintenance matters)</a:t>
          </a:r>
        </a:p>
      </dsp:txBody>
      <dsp:txXfrm>
        <a:off x="1092588" y="3549231"/>
        <a:ext cx="3693723" cy="9459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475"/>
          <a:ext cx="5027708" cy="111300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336685" y="250902"/>
          <a:ext cx="612155" cy="61215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285526" y="0"/>
          <a:ext cx="3742181" cy="1113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4" tIns="117794" rIns="117794" bIns="117794" numCol="1" spcCol="1270" anchor="ctr" anchorCtr="0">
          <a:noAutofit/>
        </a:bodyPr>
        <a:lstStyle/>
        <a:p>
          <a:pPr marL="0" lvl="0" indent="0" algn="l" defTabSz="889000">
            <a:lnSpc>
              <a:spcPct val="100000"/>
            </a:lnSpc>
            <a:spcBef>
              <a:spcPct val="0"/>
            </a:spcBef>
            <a:spcAft>
              <a:spcPct val="35000"/>
            </a:spcAft>
            <a:buNone/>
          </a:pPr>
          <a:r>
            <a:rPr lang="en-US" sz="2000" b="1" kern="1200">
              <a:latin typeface="Gill Sans Nova Light" panose="020B0302020104020203" pitchFamily="34" charset="0"/>
            </a:rPr>
            <a:t>More leads</a:t>
          </a:r>
          <a:r>
            <a:rPr lang="en-US" sz="2000" kern="1200">
              <a:latin typeface="Gill Sans Nova Light" panose="020B0302020104020203" pitchFamily="34" charset="0"/>
            </a:rPr>
            <a:t> – utility-backed program drives customers to you </a:t>
          </a:r>
        </a:p>
      </dsp:txBody>
      <dsp:txXfrm>
        <a:off x="1285526" y="0"/>
        <a:ext cx="3742181" cy="1113009"/>
      </dsp:txXfrm>
    </dsp:sp>
    <dsp:sp modelId="{73445E57-C357-4805-A700-C985FB504E38}">
      <dsp:nvSpPr>
        <dsp:cNvPr id="0" name=""/>
        <dsp:cNvSpPr/>
      </dsp:nvSpPr>
      <dsp:spPr>
        <a:xfrm>
          <a:off x="0" y="1391737"/>
          <a:ext cx="5027708" cy="111300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336685" y="1642164"/>
          <a:ext cx="612155" cy="612155"/>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285526" y="1391737"/>
          <a:ext cx="3742181" cy="1113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4" tIns="117794" rIns="117794" bIns="117794" numCol="1" spcCol="1270" anchor="ctr" anchorCtr="0">
          <a:noAutofit/>
        </a:bodyPr>
        <a:lstStyle/>
        <a:p>
          <a:pPr marL="0" lvl="0" indent="0" algn="l" defTabSz="889000">
            <a:lnSpc>
              <a:spcPct val="100000"/>
            </a:lnSpc>
            <a:spcBef>
              <a:spcPct val="0"/>
            </a:spcBef>
            <a:spcAft>
              <a:spcPct val="35000"/>
            </a:spcAft>
            <a:buNone/>
          </a:pPr>
          <a:r>
            <a:rPr lang="en-US" sz="2000" b="1" kern="1200">
              <a:latin typeface="Gill Sans Nova Light" panose="020B0302020104020203" pitchFamily="34" charset="0"/>
            </a:rPr>
            <a:t>Higher close rates</a:t>
          </a:r>
          <a:r>
            <a:rPr lang="en-US" sz="2000" kern="1200">
              <a:latin typeface="Gill Sans Nova Light" panose="020B0302020104020203" pitchFamily="34" charset="0"/>
            </a:rPr>
            <a:t> – incentives reduce sticker shock </a:t>
          </a:r>
        </a:p>
      </dsp:txBody>
      <dsp:txXfrm>
        <a:off x="1285526" y="1391737"/>
        <a:ext cx="3742181" cy="1113009"/>
      </dsp:txXfrm>
    </dsp:sp>
    <dsp:sp modelId="{7D85A5D5-83BC-4F5D-BB58-A692C7AFC5D7}">
      <dsp:nvSpPr>
        <dsp:cNvPr id="0" name=""/>
        <dsp:cNvSpPr/>
      </dsp:nvSpPr>
      <dsp:spPr>
        <a:xfrm>
          <a:off x="0" y="2782999"/>
          <a:ext cx="5027708" cy="111300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4922B690-323E-4939-9C27-F1A509833F0F}">
      <dsp:nvSpPr>
        <dsp:cNvPr id="0" name=""/>
        <dsp:cNvSpPr/>
      </dsp:nvSpPr>
      <dsp:spPr>
        <a:xfrm>
          <a:off x="336685" y="3033426"/>
          <a:ext cx="612155" cy="612155"/>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53D5E-2864-4F7F-AF58-806BE14CD78B}">
      <dsp:nvSpPr>
        <dsp:cNvPr id="0" name=""/>
        <dsp:cNvSpPr/>
      </dsp:nvSpPr>
      <dsp:spPr>
        <a:xfrm>
          <a:off x="1285526" y="2782999"/>
          <a:ext cx="3742181" cy="1113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4" tIns="117794" rIns="117794" bIns="117794" numCol="1" spcCol="1270" anchor="ctr" anchorCtr="0">
          <a:noAutofit/>
        </a:bodyPr>
        <a:lstStyle/>
        <a:p>
          <a:pPr marL="0" lvl="0" indent="0" algn="l" defTabSz="889000">
            <a:lnSpc>
              <a:spcPct val="100000"/>
            </a:lnSpc>
            <a:spcBef>
              <a:spcPct val="0"/>
            </a:spcBef>
            <a:spcAft>
              <a:spcPct val="35000"/>
            </a:spcAft>
            <a:buNone/>
          </a:pPr>
          <a:r>
            <a:rPr lang="en-US" sz="2000" b="1" kern="1200">
              <a:latin typeface="Gill Sans Nova Light" panose="020B0302020104020203" pitchFamily="34" charset="0"/>
            </a:rPr>
            <a:t>Bigger jobs</a:t>
          </a:r>
          <a:r>
            <a:rPr lang="en-US" sz="2000" kern="1200">
              <a:latin typeface="Gill Sans Nova Light" panose="020B0302020104020203" pitchFamily="34" charset="0"/>
            </a:rPr>
            <a:t> – check-ups uncover upgrades, not just maintenance </a:t>
          </a:r>
        </a:p>
      </dsp:txBody>
      <dsp:txXfrm>
        <a:off x="1285526" y="2782999"/>
        <a:ext cx="3742181" cy="11130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BE92-D893-4A38-9AB9-7F6F6C71CF81}">
      <dsp:nvSpPr>
        <dsp:cNvPr id="0" name=""/>
        <dsp:cNvSpPr/>
      </dsp:nvSpPr>
      <dsp:spPr>
        <a:xfrm>
          <a:off x="0" y="497176"/>
          <a:ext cx="5027708" cy="113190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3BAC5646-8AC9-4CC6-B001-FA3E1B3D60A7}">
      <dsp:nvSpPr>
        <dsp:cNvPr id="0" name=""/>
        <dsp:cNvSpPr/>
      </dsp:nvSpPr>
      <dsp:spPr>
        <a:xfrm>
          <a:off x="352126" y="770517"/>
          <a:ext cx="622550" cy="6225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4DA81-5713-412F-9210-732B0DAAABBF}">
      <dsp:nvSpPr>
        <dsp:cNvPr id="0" name=""/>
        <dsp:cNvSpPr/>
      </dsp:nvSpPr>
      <dsp:spPr>
        <a:xfrm>
          <a:off x="1307355" y="501499"/>
          <a:ext cx="3720352" cy="113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94" tIns="119794" rIns="119794" bIns="119794" numCol="1" spcCol="1270" anchor="ctr" anchorCtr="0">
          <a:noAutofit/>
        </a:bodyPr>
        <a:lstStyle/>
        <a:p>
          <a:pPr marL="0" lvl="0" indent="0" algn="l" defTabSz="889000">
            <a:lnSpc>
              <a:spcPct val="100000"/>
            </a:lnSpc>
            <a:spcBef>
              <a:spcPct val="0"/>
            </a:spcBef>
            <a:spcAft>
              <a:spcPct val="35000"/>
            </a:spcAft>
            <a:buNone/>
          </a:pPr>
          <a:r>
            <a:rPr lang="en-US" sz="2000" b="1" kern="1200">
              <a:latin typeface="Gill Sans Nova Light" panose="020B0302020104020203" pitchFamily="34" charset="0"/>
            </a:rPr>
            <a:t>Credibility boost</a:t>
          </a:r>
          <a:r>
            <a:rPr lang="en-US" sz="2000" kern="1200">
              <a:latin typeface="Gill Sans Nova Light" panose="020B0302020104020203" pitchFamily="34" charset="0"/>
            </a:rPr>
            <a:t> – you’re part of an approved network </a:t>
          </a:r>
        </a:p>
      </dsp:txBody>
      <dsp:txXfrm>
        <a:off x="1307355" y="501499"/>
        <a:ext cx="3720352" cy="1131909"/>
      </dsp:txXfrm>
    </dsp:sp>
    <dsp:sp modelId="{73445E57-C357-4805-A700-C985FB504E38}">
      <dsp:nvSpPr>
        <dsp:cNvPr id="0" name=""/>
        <dsp:cNvSpPr/>
      </dsp:nvSpPr>
      <dsp:spPr>
        <a:xfrm>
          <a:off x="0" y="2028004"/>
          <a:ext cx="5027708" cy="1131909"/>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dsp:style>
    </dsp:sp>
    <dsp:sp modelId="{68FFD55B-2E22-490C-BC86-F2D7EA1ACACF}">
      <dsp:nvSpPr>
        <dsp:cNvPr id="0" name=""/>
        <dsp:cNvSpPr/>
      </dsp:nvSpPr>
      <dsp:spPr>
        <a:xfrm>
          <a:off x="342402" y="2282683"/>
          <a:ext cx="622550" cy="6225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0E38-E8ED-494E-8267-BD88EDF1BCE6}">
      <dsp:nvSpPr>
        <dsp:cNvPr id="0" name=""/>
        <dsp:cNvSpPr/>
      </dsp:nvSpPr>
      <dsp:spPr>
        <a:xfrm>
          <a:off x="1307355" y="2028004"/>
          <a:ext cx="3720352" cy="113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94" tIns="119794" rIns="119794" bIns="119794" numCol="1" spcCol="1270" anchor="ctr" anchorCtr="0">
          <a:noAutofit/>
        </a:bodyPr>
        <a:lstStyle/>
        <a:p>
          <a:pPr marL="0" lvl="0" indent="0" algn="l" defTabSz="889000">
            <a:lnSpc>
              <a:spcPct val="100000"/>
            </a:lnSpc>
            <a:spcBef>
              <a:spcPct val="0"/>
            </a:spcBef>
            <a:spcAft>
              <a:spcPct val="35000"/>
            </a:spcAft>
            <a:buNone/>
          </a:pPr>
          <a:r>
            <a:rPr lang="en-US" sz="2000" b="1" kern="1200">
              <a:latin typeface="Gill Sans Nova Light" panose="020B0302020104020203" pitchFamily="34" charset="0"/>
            </a:rPr>
            <a:t>Repeat business</a:t>
          </a:r>
          <a:r>
            <a:rPr lang="en-US" sz="2000" kern="1200">
              <a:latin typeface="Gill Sans Nova Light" panose="020B0302020104020203" pitchFamily="34" charset="0"/>
            </a:rPr>
            <a:t> – ongoing tune-ups + future retrofits</a:t>
          </a:r>
        </a:p>
      </dsp:txBody>
      <dsp:txXfrm>
        <a:off x="1307355" y="2028004"/>
        <a:ext cx="3720352" cy="11319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201D2-1942-406F-A826-67401965E370}"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79B7A-68D4-43B7-BA28-09BD49F652A1}" type="slidenum">
              <a:rPr lang="en-US" smtClean="0"/>
              <a:t>‹#›</a:t>
            </a:fld>
            <a:endParaRPr lang="en-US"/>
          </a:p>
        </p:txBody>
      </p:sp>
    </p:spTree>
    <p:extLst>
      <p:ext uri="{BB962C8B-B14F-4D97-AF65-F5344CB8AC3E}">
        <p14:creationId xmlns:p14="http://schemas.microsoft.com/office/powerpoint/2010/main" val="61461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79B7A-68D4-43B7-BA28-09BD49F652A1}" type="slidenum">
              <a:rPr lang="en-US" smtClean="0"/>
              <a:t>5</a:t>
            </a:fld>
            <a:endParaRPr lang="en-US"/>
          </a:p>
        </p:txBody>
      </p:sp>
    </p:spTree>
    <p:extLst>
      <p:ext uri="{BB962C8B-B14F-4D97-AF65-F5344CB8AC3E}">
        <p14:creationId xmlns:p14="http://schemas.microsoft.com/office/powerpoint/2010/main" val="1322344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5.jpeg"/><Relationship Id="rId11" Type="http://schemas.openxmlformats.org/officeDocument/2006/relationships/image" Target="../media/image6.jpeg"/><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5.jpeg"/><Relationship Id="rId11" Type="http://schemas.openxmlformats.org/officeDocument/2006/relationships/image" Target="../media/image6.jpeg"/><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C1B8-F787-C5B3-B874-F2EEAC4062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B2A508-A7E5-251C-994F-BF8CECE49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4243AD-B13C-46C5-0249-0F1E1CBD7270}"/>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2F4F2A2A-27AB-A670-459E-CCB2770F6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89D62-A8A9-FFAC-4186-28299211A181}"/>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57392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81D0-60CA-1A63-4EFC-10CD28D0DD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D68C9-1ADA-F135-BCAE-F9F8AD09A2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C1B0-3E23-A4CF-0D13-AD40FC3C7B4F}"/>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28DA8F82-9AFE-A64E-ACB0-575D36631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3F4F9-EFFF-45D5-D9B7-78192BAA1382}"/>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59170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E7D20-1B38-AA26-E5B9-EF320705D2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365FCB-18F9-B293-00CC-7E9F3E2C52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72F9E-AA65-CD65-B4E0-2B347689C597}"/>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3D2DEEC8-842D-4660-65D4-865585B8C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FC784-89CE-3946-0C58-5A4CE0F23C64}"/>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2017944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spTree>
    <p:custDataLst>
      <p:tags r:id="rId1"/>
    </p:custDataLst>
    <p:extLst>
      <p:ext uri="{BB962C8B-B14F-4D97-AF65-F5344CB8AC3E}">
        <p14:creationId xmlns:p14="http://schemas.microsoft.com/office/powerpoint/2010/main" val="429360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pic>
        <p:nvPicPr>
          <p:cNvPr id="3" name="Picture 2" descr="A person kneeling down writing on a clipboard&#10;&#10;AI-generated content may be incorrect.">
            <a:extLst>
              <a:ext uri="{FF2B5EF4-FFF2-40B4-BE49-F238E27FC236}">
                <a16:creationId xmlns:a16="http://schemas.microsoft.com/office/drawing/2014/main" id="{AC78589D-3669-C740-056A-ECDC790873C5}"/>
              </a:ext>
            </a:extLst>
          </p:cNvPr>
          <p:cNvPicPr>
            <a:picLocks noChangeAspect="1"/>
          </p:cNvPicPr>
          <p:nvPr userDrawn="1"/>
        </p:nvPicPr>
        <p:blipFill>
          <a:blip r:embed="rId6">
            <a:extLst>
              <a:ext uri="{28A0092B-C50C-407E-A947-70E740481C1C}">
                <a14:useLocalDpi xmlns:a14="http://schemas.microsoft.com/office/drawing/2010/main" val="0"/>
              </a:ext>
            </a:extLst>
          </a:blip>
          <a:srcRect r="7599"/>
          <a:stretch>
            <a:fillRect/>
          </a:stretch>
        </p:blipFill>
        <p:spPr>
          <a:xfrm>
            <a:off x="8125206" y="4006918"/>
            <a:ext cx="1879690" cy="1356191"/>
          </a:xfrm>
          <a:prstGeom prst="rect">
            <a:avLst/>
          </a:prstGeom>
        </p:spPr>
      </p:pic>
      <p:pic>
        <p:nvPicPr>
          <p:cNvPr id="7" name="Picture 6">
            <a:extLst>
              <a:ext uri="{FF2B5EF4-FFF2-40B4-BE49-F238E27FC236}">
                <a16:creationId xmlns:a16="http://schemas.microsoft.com/office/drawing/2014/main" id="{758A2042-7C95-2F35-AD62-EB8435F9B36C}"/>
              </a:ext>
            </a:extLst>
          </p:cNvPr>
          <p:cNvPicPr>
            <a:picLocks noChangeAspect="1"/>
          </p:cNvPicPr>
          <p:nvPr userDrawn="1"/>
        </p:nvPicPr>
        <p:blipFill>
          <a:blip r:embed="rId7">
            <a:extLst>
              <a:ext uri="{28A0092B-C50C-407E-A947-70E740481C1C}">
                <a14:useLocalDpi xmlns:a14="http://schemas.microsoft.com/office/drawing/2010/main" val="0"/>
              </a:ext>
            </a:extLst>
          </a:blip>
          <a:srcRect l="3743" r="3743"/>
          <a:stretch/>
        </p:blipFill>
        <p:spPr>
          <a:xfrm>
            <a:off x="200210" y="4006919"/>
            <a:ext cx="1879690" cy="1356191"/>
          </a:xfrm>
          <a:prstGeom prst="rect">
            <a:avLst/>
          </a:prstGeom>
        </p:spPr>
      </p:pic>
      <p:pic>
        <p:nvPicPr>
          <p:cNvPr id="9" name="Picture 8">
            <a:extLst>
              <a:ext uri="{FF2B5EF4-FFF2-40B4-BE49-F238E27FC236}">
                <a16:creationId xmlns:a16="http://schemas.microsoft.com/office/drawing/2014/main" id="{41B0501A-4711-2469-9368-E373838CEBCA}"/>
              </a:ext>
            </a:extLst>
          </p:cNvPr>
          <p:cNvPicPr>
            <a:picLocks noChangeAspect="1"/>
          </p:cNvPicPr>
          <p:nvPr userDrawn="1"/>
        </p:nvPicPr>
        <p:blipFill>
          <a:blip r:embed="rId8">
            <a:extLst>
              <a:ext uri="{28A0092B-C50C-407E-A947-70E740481C1C}">
                <a14:useLocalDpi xmlns:a14="http://schemas.microsoft.com/office/drawing/2010/main" val="0"/>
              </a:ext>
            </a:extLst>
          </a:blip>
          <a:srcRect l="3743" r="3743"/>
          <a:stretch/>
        </p:blipFill>
        <p:spPr>
          <a:xfrm>
            <a:off x="6137819" y="4006918"/>
            <a:ext cx="1879690" cy="1356191"/>
          </a:xfrm>
          <a:prstGeom prst="rect">
            <a:avLst/>
          </a:prstGeom>
        </p:spPr>
      </p:pic>
    </p:spTree>
    <p:custDataLst>
      <p:tags r:id="rId1"/>
    </p:custDataLst>
    <p:extLst>
      <p:ext uri="{BB962C8B-B14F-4D97-AF65-F5344CB8AC3E}">
        <p14:creationId xmlns:p14="http://schemas.microsoft.com/office/powerpoint/2010/main" val="3290949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pic>
        <p:nvPicPr>
          <p:cNvPr id="7" name="Picture 6" descr="A person kneeling down writing on a clipboard&#10;&#10;AI-generated content may be incorrect.">
            <a:extLst>
              <a:ext uri="{FF2B5EF4-FFF2-40B4-BE49-F238E27FC236}">
                <a16:creationId xmlns:a16="http://schemas.microsoft.com/office/drawing/2014/main" id="{9D33F780-1D1D-0611-DF49-9B630303EF6D}"/>
              </a:ext>
            </a:extLst>
          </p:cNvPr>
          <p:cNvPicPr>
            <a:picLocks noChangeAspect="1"/>
          </p:cNvPicPr>
          <p:nvPr userDrawn="1"/>
        </p:nvPicPr>
        <p:blipFill>
          <a:blip r:embed="rId6">
            <a:extLst>
              <a:ext uri="{28A0092B-C50C-407E-A947-70E740481C1C}">
                <a14:useLocalDpi xmlns:a14="http://schemas.microsoft.com/office/drawing/2010/main" val="0"/>
              </a:ext>
            </a:extLst>
          </a:blip>
          <a:srcRect r="7599"/>
          <a:stretch>
            <a:fillRect/>
          </a:stretch>
        </p:blipFill>
        <p:spPr>
          <a:xfrm>
            <a:off x="205484" y="4015194"/>
            <a:ext cx="1879690" cy="1356191"/>
          </a:xfrm>
          <a:prstGeom prst="rect">
            <a:avLst/>
          </a:prstGeom>
        </p:spPr>
      </p:pic>
      <p:pic>
        <p:nvPicPr>
          <p:cNvPr id="9" name="Picture 8">
            <a:extLst>
              <a:ext uri="{FF2B5EF4-FFF2-40B4-BE49-F238E27FC236}">
                <a16:creationId xmlns:a16="http://schemas.microsoft.com/office/drawing/2014/main" id="{A10D6845-5398-5E5D-F38A-16A7E76E63BC}"/>
              </a:ext>
            </a:extLst>
          </p:cNvPr>
          <p:cNvPicPr>
            <a:picLocks noChangeAspect="1"/>
          </p:cNvPicPr>
          <p:nvPr userDrawn="1"/>
        </p:nvPicPr>
        <p:blipFill>
          <a:blip r:embed="rId7">
            <a:extLst>
              <a:ext uri="{28A0092B-C50C-407E-A947-70E740481C1C}">
                <a14:useLocalDpi xmlns:a14="http://schemas.microsoft.com/office/drawing/2010/main" val="0"/>
              </a:ext>
            </a:extLst>
          </a:blip>
          <a:srcRect l="3743" r="3743"/>
          <a:stretch/>
        </p:blipFill>
        <p:spPr>
          <a:xfrm>
            <a:off x="2188109" y="4015194"/>
            <a:ext cx="1879690" cy="1356191"/>
          </a:xfrm>
          <a:prstGeom prst="rect">
            <a:avLst/>
          </a:prstGeom>
        </p:spPr>
      </p:pic>
      <p:pic>
        <p:nvPicPr>
          <p:cNvPr id="10" name="Picture 9">
            <a:extLst>
              <a:ext uri="{FF2B5EF4-FFF2-40B4-BE49-F238E27FC236}">
                <a16:creationId xmlns:a16="http://schemas.microsoft.com/office/drawing/2014/main" id="{CE5DEDC7-3B78-226A-C72D-34CE1EA1978A}"/>
              </a:ext>
            </a:extLst>
          </p:cNvPr>
          <p:cNvPicPr>
            <a:picLocks noChangeAspect="1"/>
          </p:cNvPicPr>
          <p:nvPr userDrawn="1"/>
        </p:nvPicPr>
        <p:blipFill>
          <a:blip r:embed="rId8">
            <a:extLst>
              <a:ext uri="{28A0092B-C50C-407E-A947-70E740481C1C}">
                <a14:useLocalDpi xmlns:a14="http://schemas.microsoft.com/office/drawing/2010/main" val="0"/>
              </a:ext>
            </a:extLst>
          </a:blip>
          <a:srcRect l="3743" r="3743"/>
          <a:stretch/>
        </p:blipFill>
        <p:spPr>
          <a:xfrm>
            <a:off x="4170734" y="4015194"/>
            <a:ext cx="1879690" cy="1356191"/>
          </a:xfrm>
          <a:prstGeom prst="rect">
            <a:avLst/>
          </a:prstGeom>
        </p:spPr>
      </p:pic>
      <p:pic>
        <p:nvPicPr>
          <p:cNvPr id="11" name="Picture 10">
            <a:extLst>
              <a:ext uri="{FF2B5EF4-FFF2-40B4-BE49-F238E27FC236}">
                <a16:creationId xmlns:a16="http://schemas.microsoft.com/office/drawing/2014/main" id="{9F40F761-85D0-9FE7-CA88-54F963B4CD8D}"/>
              </a:ext>
            </a:extLst>
          </p:cNvPr>
          <p:cNvPicPr>
            <a:picLocks noChangeAspect="1"/>
          </p:cNvPicPr>
          <p:nvPr userDrawn="1"/>
        </p:nvPicPr>
        <p:blipFill>
          <a:blip r:embed="rId9">
            <a:extLst>
              <a:ext uri="{28A0092B-C50C-407E-A947-70E740481C1C}">
                <a14:useLocalDpi xmlns:a14="http://schemas.microsoft.com/office/drawing/2010/main" val="0"/>
              </a:ext>
            </a:extLst>
          </a:blip>
          <a:srcRect l="7134" r="7134"/>
          <a:stretch/>
        </p:blipFill>
        <p:spPr>
          <a:xfrm>
            <a:off x="6144813" y="4015194"/>
            <a:ext cx="1879690" cy="1356191"/>
          </a:xfrm>
          <a:prstGeom prst="rect">
            <a:avLst/>
          </a:prstGeom>
        </p:spPr>
      </p:pic>
      <p:pic>
        <p:nvPicPr>
          <p:cNvPr id="12" name="Picture 11">
            <a:extLst>
              <a:ext uri="{FF2B5EF4-FFF2-40B4-BE49-F238E27FC236}">
                <a16:creationId xmlns:a16="http://schemas.microsoft.com/office/drawing/2014/main" id="{636A74DC-EA49-83EF-290A-258AC1A040AE}"/>
              </a:ext>
            </a:extLst>
          </p:cNvPr>
          <p:cNvPicPr>
            <a:picLocks noChangeAspect="1"/>
          </p:cNvPicPr>
          <p:nvPr userDrawn="1"/>
        </p:nvPicPr>
        <p:blipFill>
          <a:blip r:embed="rId10">
            <a:extLst>
              <a:ext uri="{28A0092B-C50C-407E-A947-70E740481C1C}">
                <a14:useLocalDpi xmlns:a14="http://schemas.microsoft.com/office/drawing/2010/main" val="0"/>
              </a:ext>
            </a:extLst>
          </a:blip>
          <a:srcRect l="3743" r="3743"/>
          <a:stretch/>
        </p:blipFill>
        <p:spPr>
          <a:xfrm>
            <a:off x="8118892" y="4015194"/>
            <a:ext cx="1879690" cy="1356191"/>
          </a:xfrm>
          <a:prstGeom prst="rect">
            <a:avLst/>
          </a:prstGeom>
        </p:spPr>
      </p:pic>
      <p:pic>
        <p:nvPicPr>
          <p:cNvPr id="13" name="Picture 12">
            <a:extLst>
              <a:ext uri="{FF2B5EF4-FFF2-40B4-BE49-F238E27FC236}">
                <a16:creationId xmlns:a16="http://schemas.microsoft.com/office/drawing/2014/main" id="{D03D0A24-520D-35C7-7614-13604E270229}"/>
              </a:ext>
            </a:extLst>
          </p:cNvPr>
          <p:cNvPicPr>
            <a:picLocks noChangeAspect="1"/>
          </p:cNvPicPr>
          <p:nvPr userDrawn="1"/>
        </p:nvPicPr>
        <p:blipFill>
          <a:blip r:embed="rId11">
            <a:extLst>
              <a:ext uri="{28A0092B-C50C-407E-A947-70E740481C1C}">
                <a14:useLocalDpi xmlns:a14="http://schemas.microsoft.com/office/drawing/2010/main" val="0"/>
              </a:ext>
            </a:extLst>
          </a:blip>
          <a:srcRect l="3743" r="3743"/>
          <a:stretch/>
        </p:blipFill>
        <p:spPr>
          <a:xfrm>
            <a:off x="10092971" y="4015194"/>
            <a:ext cx="1879690" cy="1356191"/>
          </a:xfrm>
          <a:prstGeom prst="rect">
            <a:avLst/>
          </a:prstGeom>
        </p:spPr>
      </p:pic>
    </p:spTree>
    <p:custDataLst>
      <p:tags r:id="rId1"/>
    </p:custDataLst>
    <p:extLst>
      <p:ext uri="{BB962C8B-B14F-4D97-AF65-F5344CB8AC3E}">
        <p14:creationId xmlns:p14="http://schemas.microsoft.com/office/powerpoint/2010/main" val="3139451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lue">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9E1C46C-F8D6-4510-A3B7-93C4F30610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1" y="2508483"/>
            <a:ext cx="12192001" cy="1325563"/>
          </a:xfrm>
          <a:prstGeom prst="rect">
            <a:avLst/>
          </a:prstGeom>
        </p:spPr>
        <p:txBody>
          <a:bodyPr vert="horz" lIns="91440" tIns="45720" rIns="91440" bIns="45720" rtlCol="0" anchor="ctr">
            <a:normAutofit/>
          </a:bodyPr>
          <a:lstStyle>
            <a:lvl1pPr algn="ctr">
              <a:defRPr sz="6600" b="0" i="0">
                <a:solidFill>
                  <a:schemeClr val="bg1"/>
                </a:solidFill>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ED36AADD-0B99-A1FB-B608-9C92A1BAF100}"/>
              </a:ext>
            </a:extLst>
          </p:cNvPr>
          <p:cNvSpPr/>
          <p:nvPr userDrawn="1"/>
        </p:nvSpPr>
        <p:spPr>
          <a:xfrm>
            <a:off x="8754041" y="5508591"/>
            <a:ext cx="3369924" cy="1231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AI-generated content may be incorrect.">
            <a:extLst>
              <a:ext uri="{FF2B5EF4-FFF2-40B4-BE49-F238E27FC236}">
                <a16:creationId xmlns:a16="http://schemas.microsoft.com/office/drawing/2014/main" id="{4CE3D478-F04E-07A4-353A-BF0D4ECAD0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3754" y="5218362"/>
            <a:ext cx="3170498" cy="1811713"/>
          </a:xfrm>
          <a:prstGeom prst="rect">
            <a:avLst/>
          </a:prstGeom>
        </p:spPr>
      </p:pic>
    </p:spTree>
    <p:custDataLst>
      <p:tags r:id="rId1"/>
    </p:custDataLst>
    <p:extLst>
      <p:ext uri="{BB962C8B-B14F-4D97-AF65-F5344CB8AC3E}">
        <p14:creationId xmlns:p14="http://schemas.microsoft.com/office/powerpoint/2010/main" val="4266971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36AADD-0B99-A1FB-B608-9C92A1BAF100}"/>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Title 1">
            <a:extLst>
              <a:ext uri="{FF2B5EF4-FFF2-40B4-BE49-F238E27FC236}">
                <a16:creationId xmlns:a16="http://schemas.microsoft.com/office/drawing/2014/main" id="{0F596835-32CB-205B-72A0-B1693FD4756D}"/>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03CE8E73-10FF-DC8B-E06E-71D67CF91B92}"/>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6418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D36B9F01-3BAA-FC41-9F7A-54DB2315ED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5" name="Rectangle 4">
            <a:extLst>
              <a:ext uri="{FF2B5EF4-FFF2-40B4-BE49-F238E27FC236}">
                <a16:creationId xmlns:a16="http://schemas.microsoft.com/office/drawing/2014/main" id="{7F12F939-8C8A-0C46-83DF-696F5C5948C2}"/>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a:p>
        </p:txBody>
      </p:sp>
      <p:sp>
        <p:nvSpPr>
          <p:cNvPr id="3" name="Title Placeholder 1">
            <a:extLst>
              <a:ext uri="{FF2B5EF4-FFF2-40B4-BE49-F238E27FC236}">
                <a16:creationId xmlns:a16="http://schemas.microsoft.com/office/drawing/2014/main" id="{FA5D5456-46C7-E41D-881C-6AA6EF6142A7}"/>
              </a:ext>
            </a:extLst>
          </p:cNvPr>
          <p:cNvSpPr>
            <a:spLocks noGrp="1"/>
          </p:cNvSpPr>
          <p:nvPr>
            <p:ph type="title"/>
          </p:nvPr>
        </p:nvSpPr>
        <p:spPr>
          <a:xfrm>
            <a:off x="671585" y="386159"/>
            <a:ext cx="10848829" cy="1072745"/>
          </a:xfrm>
          <a:prstGeom prst="rect">
            <a:avLst/>
          </a:prstGeom>
        </p:spPr>
        <p:txBody>
          <a:bodyPr vert="horz" lIns="91440" tIns="45720" rIns="91440" bIns="45720" rtlCol="0" anchor="ctr">
            <a:normAutofit/>
          </a:bodyPr>
          <a:lstStyle>
            <a:lvl1pPr>
              <a:defRPr sz="3200" b="0" i="0">
                <a:latin typeface="Gill Sans Nova Light" panose="020B040202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106474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84B5644-4214-B981-165A-BF188063339C}"/>
              </a:ext>
            </a:extLst>
          </p:cNvPr>
          <p:cNvSpPr>
            <a:spLocks noGrp="1"/>
          </p:cNvSpPr>
          <p:nvPr>
            <p:ph type="title"/>
          </p:nvPr>
        </p:nvSpPr>
        <p:spPr>
          <a:xfrm>
            <a:off x="117447" y="365760"/>
            <a:ext cx="8095375" cy="1077514"/>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669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967D64-D410-E9B9-D80B-66FD42C58C68}"/>
              </a:ext>
            </a:extLst>
          </p:cNvPr>
          <p:cNvSpPr>
            <a:spLocks noGrp="1"/>
          </p:cNvSpPr>
          <p:nvPr>
            <p:ph idx="10"/>
          </p:nvPr>
        </p:nvSpPr>
        <p:spPr>
          <a:xfrm>
            <a:off x="117447" y="1719743"/>
            <a:ext cx="11845953" cy="4952634"/>
          </a:xfrm>
          <a:prstGeom prst="rect">
            <a:avLst/>
          </a:prstGeom>
        </p:spPr>
        <p:txBody>
          <a:bodyPr vert="horz" lIns="91440" tIns="45720" rIns="91440" bIns="45720" rtlCol="0">
            <a:normAutofit/>
          </a:bodyPr>
          <a:lstStyle>
            <a:lvl1pPr>
              <a:buClr>
                <a:schemeClr val="accent1"/>
              </a:buClr>
              <a:defRPr>
                <a:solidFill>
                  <a:schemeClr val="tx1"/>
                </a:solidFill>
              </a:defRPr>
            </a:lvl1pPr>
            <a:lvl2pPr>
              <a:buClr>
                <a:schemeClr val="accent3"/>
              </a:buClr>
              <a:defRPr>
                <a:solidFill>
                  <a:schemeClr val="tx1"/>
                </a:solidFill>
              </a:defRPr>
            </a:lvl2pPr>
            <a:lvl3pPr>
              <a:defRPr>
                <a:solidFill>
                  <a:schemeClr val="tx1"/>
                </a:solidFill>
              </a:defRPr>
            </a:lvl3pPr>
            <a:lvl4pPr marL="2133547" indent="-304792">
              <a:buClr>
                <a:schemeClr val="accent3"/>
              </a:buClr>
              <a:buFont typeface="Calibri" panose="020F0502020204030204" pitchFamily="34" charset="0"/>
              <a:buChar cha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584B5644-4214-B981-165A-BF188063339C}"/>
              </a:ext>
            </a:extLst>
          </p:cNvPr>
          <p:cNvSpPr>
            <a:spLocks noGrp="1"/>
          </p:cNvSpPr>
          <p:nvPr>
            <p:ph type="title"/>
          </p:nvPr>
        </p:nvSpPr>
        <p:spPr>
          <a:xfrm>
            <a:off x="117447" y="365760"/>
            <a:ext cx="8095375" cy="1077514"/>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080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4892-CDF7-9441-8E75-39406AA6B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86F9A-7894-C11D-DC20-AA781CE6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E5974-A1BF-BD68-06D6-486F759019BD}"/>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F9E70EF5-6695-1A0A-97D4-7ADB7FF46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51316-70C2-3586-2A8A-5ADF9A7E52CE}"/>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2917566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le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600" y="1600201"/>
            <a:ext cx="5791200" cy="4673599"/>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a:xfrm>
            <a:off x="101600" y="6375400"/>
            <a:ext cx="2844800" cy="365125"/>
          </a:xfrm>
          <a:prstGeom prst="rect">
            <a:avLst/>
          </a:prstGeom>
        </p:spPr>
        <p:txBody>
          <a:bodyPr/>
          <a:lstStyle/>
          <a:p>
            <a:fld id="{10975BC3-3A22-4FA7-985F-7B6107BC90B1}" type="datetimeFigureOut">
              <a:rPr lang="en-US" smtClean="0"/>
              <a:pPr/>
              <a:t>4/21/2026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47200" y="6492876"/>
            <a:ext cx="2844800" cy="365125"/>
          </a:xfrm>
          <a:prstGeom prst="rect">
            <a:avLst/>
          </a:prstGeom>
        </p:spPr>
        <p:txBody>
          <a:bodyPr/>
          <a:lstStyle/>
          <a:p>
            <a:fld id="{1DF1897E-C2D0-40FE-82BC-C08995EF9B45}" type="slidenum">
              <a:rPr lang="en-US" smtClean="0"/>
              <a:pPr/>
              <a:t>‹#›</a:t>
            </a:fld>
            <a:endParaRPr lang="en-US"/>
          </a:p>
        </p:txBody>
      </p:sp>
      <p:sp>
        <p:nvSpPr>
          <p:cNvPr id="9" name="Picture Placeholder 8">
            <a:extLst>
              <a:ext uri="{FF2B5EF4-FFF2-40B4-BE49-F238E27FC236}">
                <a16:creationId xmlns:a16="http://schemas.microsoft.com/office/drawing/2014/main" id="{BD8AD2A9-962B-F448-9485-A95AF374B2DF}"/>
              </a:ext>
            </a:extLst>
          </p:cNvPr>
          <p:cNvSpPr>
            <a:spLocks noGrp="1"/>
          </p:cNvSpPr>
          <p:nvPr>
            <p:ph type="pic" sz="quarter" idx="13"/>
          </p:nvPr>
        </p:nvSpPr>
        <p:spPr>
          <a:xfrm>
            <a:off x="6781800" y="1599300"/>
            <a:ext cx="4572000" cy="4570115"/>
          </a:xfrm>
          <a:prstGeom prst="ellipse">
            <a:avLst/>
          </a:prstGeom>
        </p:spPr>
        <p:txBody>
          <a:bodyPr anchor="ctr"/>
          <a:lstStyle>
            <a:lvl1pPr marL="6351" indent="0" algn="ctr">
              <a:buFontTx/>
              <a:buNone/>
              <a:defRPr/>
            </a:lvl1pPr>
          </a:lstStyle>
          <a:p>
            <a:r>
              <a:rPr lang="en-US"/>
              <a:t>Click icon to add picture</a:t>
            </a:r>
          </a:p>
        </p:txBody>
      </p:sp>
      <p:sp>
        <p:nvSpPr>
          <p:cNvPr id="8" name="Title Placeholder 1">
            <a:extLst>
              <a:ext uri="{FF2B5EF4-FFF2-40B4-BE49-F238E27FC236}">
                <a16:creationId xmlns:a16="http://schemas.microsoft.com/office/drawing/2014/main" id="{E27BB932-52CC-4350-B25F-69A18BCAD456}"/>
              </a:ext>
            </a:extLst>
          </p:cNvPr>
          <p:cNvSpPr>
            <a:spLocks noGrp="1"/>
          </p:cNvSpPr>
          <p:nvPr>
            <p:ph type="title"/>
          </p:nvPr>
        </p:nvSpPr>
        <p:spPr>
          <a:xfrm>
            <a:off x="101600" y="457200"/>
            <a:ext cx="7620000" cy="1143000"/>
          </a:xfrm>
          <a:prstGeom prst="rect">
            <a:avLst/>
          </a:prstGeom>
        </p:spPr>
        <p:txBody>
          <a:bodyPr vert="horz" lIns="91440" tIns="45720" rIns="91440" bIns="45720" rtlCol="0" anchor="t">
            <a:normAutofit/>
          </a:bodyPr>
          <a:lstStyle/>
          <a:p>
            <a:r>
              <a:rPr lang="en-US"/>
              <a:t>Click to edit Master title style</a:t>
            </a:r>
          </a:p>
        </p:txBody>
      </p:sp>
    </p:spTree>
    <p:custDataLst>
      <p:tags r:id="rId1"/>
    </p:custDataLst>
    <p:extLst>
      <p:ext uri="{BB962C8B-B14F-4D97-AF65-F5344CB8AC3E}">
        <p14:creationId xmlns:p14="http://schemas.microsoft.com/office/powerpoint/2010/main" val="34093535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C531-2249-415D-B2B3-8ADDD770617F}"/>
              </a:ext>
            </a:extLst>
          </p:cNvPr>
          <p:cNvSpPr>
            <a:spLocks noGrp="1"/>
          </p:cNvSpPr>
          <p:nvPr>
            <p:ph type="title" hasCustomPrompt="1"/>
          </p:nvPr>
        </p:nvSpPr>
        <p:spPr>
          <a:xfrm>
            <a:off x="101601" y="299908"/>
            <a:ext cx="8085667" cy="980264"/>
          </a:xfrm>
          <a:prstGeom prst="rect">
            <a:avLst/>
          </a:prstGeom>
        </p:spPr>
        <p:txBody>
          <a:bodyPr/>
          <a:lstStyle>
            <a:lvl1pPr>
              <a:defRPr>
                <a:solidFill>
                  <a:schemeClr val="accent1"/>
                </a:solidFill>
              </a:defRPr>
            </a:lvl1pPr>
          </a:lstStyle>
          <a:p>
            <a:r>
              <a:rPr lang="en-US"/>
              <a:t>Title</a:t>
            </a:r>
          </a:p>
        </p:txBody>
      </p:sp>
      <p:sp>
        <p:nvSpPr>
          <p:cNvPr id="3" name="Text Placeholder 2">
            <a:extLst>
              <a:ext uri="{FF2B5EF4-FFF2-40B4-BE49-F238E27FC236}">
                <a16:creationId xmlns:a16="http://schemas.microsoft.com/office/drawing/2014/main" id="{0F8FC1BF-DEE7-968D-0535-2EB6DB8F0207}"/>
              </a:ext>
            </a:extLst>
          </p:cNvPr>
          <p:cNvSpPr>
            <a:spLocks noGrp="1"/>
          </p:cNvSpPr>
          <p:nvPr>
            <p:ph idx="1"/>
          </p:nvPr>
        </p:nvSpPr>
        <p:spPr>
          <a:xfrm>
            <a:off x="101603" y="1553872"/>
            <a:ext cx="11785599" cy="51713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7581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6" name="Content Placeholder 2">
            <a:extLst>
              <a:ext uri="{FF2B5EF4-FFF2-40B4-BE49-F238E27FC236}">
                <a16:creationId xmlns:a16="http://schemas.microsoft.com/office/drawing/2014/main" id="{574D9C3F-D8A7-2F47-AEBE-5109E2DFF824}"/>
              </a:ext>
            </a:extLst>
          </p:cNvPr>
          <p:cNvSpPr>
            <a:spLocks noGrp="1"/>
          </p:cNvSpPr>
          <p:nvPr>
            <p:ph idx="1"/>
          </p:nvPr>
        </p:nvSpPr>
        <p:spPr>
          <a:xfrm>
            <a:off x="801915" y="1303557"/>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801915" y="136778"/>
            <a:ext cx="10863356" cy="1072745"/>
          </a:xfrm>
          <a:prstGeom prst="rect">
            <a:avLst/>
          </a:prstGeom>
        </p:spPr>
        <p:txBody>
          <a:bodyPr vert="horz" lIns="91440" tIns="45720" rIns="91440" bIns="45720" rtlCol="0" anchor="ctr">
            <a:normAutofit/>
          </a:bodyPr>
          <a:lstStyle>
            <a:lvl1pPr>
              <a:defRPr sz="3600" b="0" i="0">
                <a:latin typeface="Gill Sans Nova Light" panose="020B040202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337978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pic>
        <p:nvPicPr>
          <p:cNvPr id="6" name="Picture 5" descr="16882-4_PP_Covers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736" cy="6858414"/>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775621"/>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grpSp>
        <p:nvGrpSpPr>
          <p:cNvPr id="5" name="Group 4">
            <a:extLst>
              <a:ext uri="{FF2B5EF4-FFF2-40B4-BE49-F238E27FC236}">
                <a16:creationId xmlns:a16="http://schemas.microsoft.com/office/drawing/2014/main" id="{0778FA82-2A0F-3B04-9F6E-8916B9AB477C}"/>
              </a:ext>
            </a:extLst>
          </p:cNvPr>
          <p:cNvGrpSpPr/>
          <p:nvPr userDrawn="1"/>
        </p:nvGrpSpPr>
        <p:grpSpPr>
          <a:xfrm>
            <a:off x="8267700" y="5709920"/>
            <a:ext cx="3639821" cy="1026160"/>
            <a:chOff x="8267700" y="5709920"/>
            <a:chExt cx="3639821" cy="1026160"/>
          </a:xfrm>
        </p:grpSpPr>
        <p:sp>
          <p:nvSpPr>
            <p:cNvPr id="7" name="Rectangle 6">
              <a:extLst>
                <a:ext uri="{FF2B5EF4-FFF2-40B4-BE49-F238E27FC236}">
                  <a16:creationId xmlns:a16="http://schemas.microsoft.com/office/drawing/2014/main" id="{0C412C99-D343-7568-40BD-0D3E77932592}"/>
                </a:ext>
              </a:extLst>
            </p:cNvPr>
            <p:cNvSpPr/>
            <p:nvPr userDrawn="1"/>
          </p:nvSpPr>
          <p:spPr>
            <a:xfrm>
              <a:off x="8267700" y="5709920"/>
              <a:ext cx="3639820" cy="102616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red and green logo&#10;&#10;Description automatically generated">
              <a:extLst>
                <a:ext uri="{FF2B5EF4-FFF2-40B4-BE49-F238E27FC236}">
                  <a16:creationId xmlns:a16="http://schemas.microsoft.com/office/drawing/2014/main" id="{73AEAFB9-E59B-0FF9-3FD8-AF4E64C425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7701" y="5877671"/>
              <a:ext cx="3639820" cy="690658"/>
            </a:xfrm>
            <a:prstGeom prst="rect">
              <a:avLst/>
            </a:prstGeom>
          </p:spPr>
        </p:pic>
      </p:grpSp>
    </p:spTree>
    <p:custDataLst>
      <p:tags r:id="rId1"/>
    </p:custDataLst>
    <p:extLst>
      <p:ext uri="{BB962C8B-B14F-4D97-AF65-F5344CB8AC3E}">
        <p14:creationId xmlns:p14="http://schemas.microsoft.com/office/powerpoint/2010/main" val="808108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mage  w Caption">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0"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838200" y="591842"/>
            <a:ext cx="10827070" cy="48077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EFE0315F-88DA-194C-B216-AD30C56633C1}"/>
              </a:ext>
            </a:extLst>
          </p:cNvPr>
          <p:cNvSpPr>
            <a:spLocks noGrp="1"/>
          </p:cNvSpPr>
          <p:nvPr>
            <p:ph type="title" idx="4294967295"/>
          </p:nvPr>
        </p:nvSpPr>
        <p:spPr>
          <a:xfrm>
            <a:off x="838200" y="5399604"/>
            <a:ext cx="10827070" cy="723875"/>
          </a:xfrm>
        </p:spPr>
        <p:txBody>
          <a:bodyPr>
            <a:normAutofit/>
          </a:bodyPr>
          <a:lstStyle>
            <a:lvl1pPr>
              <a:defRPr sz="2800"/>
            </a:lvl1pPr>
          </a:lstStyle>
          <a:p>
            <a:r>
              <a:rPr lang="en-US" sz="3200"/>
              <a:t>Small Photo Caption or Text</a:t>
            </a:r>
          </a:p>
        </p:txBody>
      </p:sp>
    </p:spTree>
    <p:custDataLst>
      <p:tags r:id="rId1"/>
    </p:custDataLst>
    <p:extLst>
      <p:ext uri="{BB962C8B-B14F-4D97-AF65-F5344CB8AC3E}">
        <p14:creationId xmlns:p14="http://schemas.microsoft.com/office/powerpoint/2010/main" val="55272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 Column w Image">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2"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5216851" y="1462342"/>
            <a:ext cx="6448419" cy="4395462"/>
          </a:xfrm>
        </p:spPr>
        <p:txBody>
          <a:bodyPr/>
          <a:lstStyle>
            <a:lvl1pPr marL="0" indent="0">
              <a:buNone/>
              <a:defRPr sz="3200">
                <a:latin typeface="Gill Sans Nova Book" panose="020B050202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Content Placeholder 2">
            <a:extLst>
              <a:ext uri="{FF2B5EF4-FFF2-40B4-BE49-F238E27FC236}">
                <a16:creationId xmlns:a16="http://schemas.microsoft.com/office/drawing/2014/main" id="{574D9C3F-D8A7-2F47-AEBE-5109E2DFF824}"/>
              </a:ext>
            </a:extLst>
          </p:cNvPr>
          <p:cNvSpPr>
            <a:spLocks noGrp="1"/>
          </p:cNvSpPr>
          <p:nvPr>
            <p:ph idx="1"/>
          </p:nvPr>
        </p:nvSpPr>
        <p:spPr>
          <a:xfrm>
            <a:off x="718517" y="1462341"/>
            <a:ext cx="4241730" cy="4395463"/>
          </a:xfrm>
        </p:spPr>
        <p:txBody>
          <a:bodyPr>
            <a:normAutofit/>
          </a:bodyPr>
          <a:lstStyle>
            <a:lvl1pPr>
              <a:defRPr sz="2400">
                <a:latin typeface="Gill Sans Nova Book" panose="020B0502020204020203" pitchFamily="34" charset="0"/>
              </a:defRPr>
            </a:lvl1pPr>
            <a:lvl2pPr>
              <a:defRPr sz="2000">
                <a:latin typeface="Gill Sans Nova Book" panose="020B0502020204020203" pitchFamily="34" charset="0"/>
              </a:defRPr>
            </a:lvl2pPr>
            <a:lvl3pPr>
              <a:defRPr sz="1800">
                <a:latin typeface="Gill Sans Nova Book" panose="020B0502020204020203" pitchFamily="34" charset="0"/>
              </a:defRPr>
            </a:lvl3pPr>
            <a:lvl4pPr>
              <a:defRPr sz="1600">
                <a:latin typeface="Gill Sans Nova Book" panose="020B0502020204020203" pitchFamily="34" charset="0"/>
              </a:defRPr>
            </a:lvl4pPr>
            <a:lvl5pPr>
              <a:defRPr sz="1600">
                <a:latin typeface="Gill Sans Nova Book" panose="020B050202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718517" y="136778"/>
            <a:ext cx="10946754" cy="1072745"/>
          </a:xfrm>
          <a:prstGeom prst="rect">
            <a:avLst/>
          </a:prstGeom>
        </p:spPr>
        <p:txBody>
          <a:bodyPr vert="horz" lIns="91440" tIns="45720" rIns="91440" bIns="45720" rtlCol="0" anchor="ctr">
            <a:normAutofit/>
          </a:bodyPr>
          <a:lstStyle>
            <a:lvl1pPr>
              <a:defRPr sz="3600">
                <a:latin typeface="Gill Sans Nova Book" panose="020B050202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566963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 Image">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3" name="Content Placeholder 2">
            <a:extLst>
              <a:ext uri="{FF2B5EF4-FFF2-40B4-BE49-F238E27FC236}">
                <a16:creationId xmlns:a16="http://schemas.microsoft.com/office/drawing/2014/main" id="{574D9C3F-D8A7-2F47-AEBE-5109E2DFF824}"/>
              </a:ext>
            </a:extLst>
          </p:cNvPr>
          <p:cNvSpPr>
            <a:spLocks noGrp="1"/>
          </p:cNvSpPr>
          <p:nvPr>
            <p:ph idx="1"/>
          </p:nvPr>
        </p:nvSpPr>
        <p:spPr>
          <a:xfrm>
            <a:off x="718517" y="1438985"/>
            <a:ext cx="3411119" cy="4351338"/>
          </a:xfrm>
        </p:spPr>
        <p:txBody>
          <a:bodyPr>
            <a:normAutofit/>
          </a:bodyPr>
          <a:lstStyle>
            <a:lvl1pPr>
              <a:defRPr sz="2400">
                <a:latin typeface="Gill Sans Nova Book" panose="020B0502020204020203" pitchFamily="34" charset="0"/>
              </a:defRPr>
            </a:lvl1pPr>
            <a:lvl2pPr>
              <a:defRPr sz="2000">
                <a:latin typeface="Gill Sans Nova Book" panose="020B0502020204020203" pitchFamily="34" charset="0"/>
              </a:defRPr>
            </a:lvl2pPr>
            <a:lvl3pPr>
              <a:defRPr sz="1800">
                <a:latin typeface="Gill Sans Nova Book" panose="020B0502020204020203" pitchFamily="34" charset="0"/>
              </a:defRPr>
            </a:lvl3pPr>
            <a:lvl4pPr>
              <a:defRPr sz="1600">
                <a:latin typeface="Gill Sans Nova Book" panose="020B0502020204020203" pitchFamily="34" charset="0"/>
              </a:defRPr>
            </a:lvl4pPr>
            <a:lvl5pPr>
              <a:defRPr sz="1600">
                <a:latin typeface="Gill Sans Nova Book" panose="020B050202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74D9C3F-D8A7-2F47-AEBE-5109E2DFF824}"/>
              </a:ext>
            </a:extLst>
          </p:cNvPr>
          <p:cNvSpPr>
            <a:spLocks noGrp="1"/>
          </p:cNvSpPr>
          <p:nvPr>
            <p:ph idx="13"/>
          </p:nvPr>
        </p:nvSpPr>
        <p:spPr>
          <a:xfrm>
            <a:off x="4315163" y="1438985"/>
            <a:ext cx="3411119" cy="4351338"/>
          </a:xfrm>
        </p:spPr>
        <p:txBody>
          <a:bodyPr>
            <a:normAutofit/>
          </a:bodyPr>
          <a:lstStyle>
            <a:lvl1pPr>
              <a:defRPr sz="2400">
                <a:latin typeface="Gill Sans Nova Book" panose="020B0502020204020203" pitchFamily="34" charset="0"/>
              </a:defRPr>
            </a:lvl1pPr>
            <a:lvl2pPr>
              <a:defRPr sz="2000">
                <a:latin typeface="Gill Sans Nova Book" panose="020B0502020204020203" pitchFamily="34" charset="0"/>
              </a:defRPr>
            </a:lvl2pPr>
            <a:lvl3pPr>
              <a:defRPr sz="1800">
                <a:latin typeface="Gill Sans Nova Book" panose="020B0502020204020203" pitchFamily="34" charset="0"/>
              </a:defRPr>
            </a:lvl3pPr>
            <a:lvl4pPr>
              <a:defRPr sz="1600">
                <a:latin typeface="Gill Sans Nova Book" panose="020B0502020204020203" pitchFamily="34" charset="0"/>
              </a:defRPr>
            </a:lvl4pPr>
            <a:lvl5pPr>
              <a:defRPr sz="1600">
                <a:latin typeface="Gill Sans Nova Book" panose="020B050202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7950895" y="1421925"/>
            <a:ext cx="3751563" cy="4368398"/>
          </a:xfrm>
        </p:spPr>
        <p:txBody>
          <a:bodyPr/>
          <a:lstStyle>
            <a:lvl1pPr marL="0" indent="0">
              <a:buNone/>
              <a:defRPr sz="3200">
                <a:latin typeface="Gill Sans Nova Book" panose="020B050202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718517" y="136778"/>
            <a:ext cx="10946754" cy="1072745"/>
          </a:xfrm>
          <a:prstGeom prst="rect">
            <a:avLst/>
          </a:prstGeom>
        </p:spPr>
        <p:txBody>
          <a:bodyPr vert="horz" lIns="91440" tIns="45720" rIns="91440" bIns="45720" rtlCol="0" anchor="ctr">
            <a:normAutofit/>
          </a:bodyPr>
          <a:lstStyle>
            <a:lvl1pPr>
              <a:defRPr sz="3600">
                <a:latin typeface="Gill Sans Nova Book" panose="020B050202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301227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spTree>
    <p:custDataLst>
      <p:tags r:id="rId1"/>
    </p:custDataLst>
    <p:extLst>
      <p:ext uri="{BB962C8B-B14F-4D97-AF65-F5344CB8AC3E}">
        <p14:creationId xmlns:p14="http://schemas.microsoft.com/office/powerpoint/2010/main" val="228735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spTree>
    <p:custDataLst>
      <p:tags r:id="rId1"/>
    </p:custDataLst>
    <p:extLst>
      <p:ext uri="{BB962C8B-B14F-4D97-AF65-F5344CB8AC3E}">
        <p14:creationId xmlns:p14="http://schemas.microsoft.com/office/powerpoint/2010/main" val="2806094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pic>
        <p:nvPicPr>
          <p:cNvPr id="3" name="Picture 2" descr="A person kneeling down writing on a clipboard&#10;&#10;AI-generated content may be incorrect.">
            <a:extLst>
              <a:ext uri="{FF2B5EF4-FFF2-40B4-BE49-F238E27FC236}">
                <a16:creationId xmlns:a16="http://schemas.microsoft.com/office/drawing/2014/main" id="{AC78589D-3669-C740-056A-ECDC790873C5}"/>
              </a:ext>
            </a:extLst>
          </p:cNvPr>
          <p:cNvPicPr>
            <a:picLocks noChangeAspect="1"/>
          </p:cNvPicPr>
          <p:nvPr userDrawn="1"/>
        </p:nvPicPr>
        <p:blipFill>
          <a:blip r:embed="rId6">
            <a:extLst>
              <a:ext uri="{28A0092B-C50C-407E-A947-70E740481C1C}">
                <a14:useLocalDpi xmlns:a14="http://schemas.microsoft.com/office/drawing/2010/main" val="0"/>
              </a:ext>
            </a:extLst>
          </a:blip>
          <a:srcRect r="7599"/>
          <a:stretch>
            <a:fillRect/>
          </a:stretch>
        </p:blipFill>
        <p:spPr>
          <a:xfrm>
            <a:off x="8125206" y="4006918"/>
            <a:ext cx="1879690" cy="1356191"/>
          </a:xfrm>
          <a:prstGeom prst="rect">
            <a:avLst/>
          </a:prstGeom>
        </p:spPr>
      </p:pic>
      <p:pic>
        <p:nvPicPr>
          <p:cNvPr id="7" name="Picture 6">
            <a:extLst>
              <a:ext uri="{FF2B5EF4-FFF2-40B4-BE49-F238E27FC236}">
                <a16:creationId xmlns:a16="http://schemas.microsoft.com/office/drawing/2014/main" id="{758A2042-7C95-2F35-AD62-EB8435F9B36C}"/>
              </a:ext>
            </a:extLst>
          </p:cNvPr>
          <p:cNvPicPr>
            <a:picLocks noChangeAspect="1"/>
          </p:cNvPicPr>
          <p:nvPr userDrawn="1"/>
        </p:nvPicPr>
        <p:blipFill>
          <a:blip r:embed="rId7">
            <a:extLst>
              <a:ext uri="{28A0092B-C50C-407E-A947-70E740481C1C}">
                <a14:useLocalDpi xmlns:a14="http://schemas.microsoft.com/office/drawing/2010/main" val="0"/>
              </a:ext>
            </a:extLst>
          </a:blip>
          <a:srcRect l="3743" r="3743"/>
          <a:stretch/>
        </p:blipFill>
        <p:spPr>
          <a:xfrm>
            <a:off x="200210" y="4006919"/>
            <a:ext cx="1879690" cy="1356191"/>
          </a:xfrm>
          <a:prstGeom prst="rect">
            <a:avLst/>
          </a:prstGeom>
        </p:spPr>
      </p:pic>
      <p:pic>
        <p:nvPicPr>
          <p:cNvPr id="9" name="Picture 8">
            <a:extLst>
              <a:ext uri="{FF2B5EF4-FFF2-40B4-BE49-F238E27FC236}">
                <a16:creationId xmlns:a16="http://schemas.microsoft.com/office/drawing/2014/main" id="{41B0501A-4711-2469-9368-E373838CEBCA}"/>
              </a:ext>
            </a:extLst>
          </p:cNvPr>
          <p:cNvPicPr>
            <a:picLocks noChangeAspect="1"/>
          </p:cNvPicPr>
          <p:nvPr userDrawn="1"/>
        </p:nvPicPr>
        <p:blipFill>
          <a:blip r:embed="rId8">
            <a:extLst>
              <a:ext uri="{28A0092B-C50C-407E-A947-70E740481C1C}">
                <a14:useLocalDpi xmlns:a14="http://schemas.microsoft.com/office/drawing/2010/main" val="0"/>
              </a:ext>
            </a:extLst>
          </a:blip>
          <a:srcRect l="3743" r="3743"/>
          <a:stretch/>
        </p:blipFill>
        <p:spPr>
          <a:xfrm>
            <a:off x="6137819" y="4006918"/>
            <a:ext cx="1879690" cy="1356191"/>
          </a:xfrm>
          <a:prstGeom prst="rect">
            <a:avLst/>
          </a:prstGeom>
        </p:spPr>
      </p:pic>
    </p:spTree>
    <p:custDataLst>
      <p:tags r:id="rId1"/>
    </p:custDataLst>
    <p:extLst>
      <p:ext uri="{BB962C8B-B14F-4D97-AF65-F5344CB8AC3E}">
        <p14:creationId xmlns:p14="http://schemas.microsoft.com/office/powerpoint/2010/main" val="3236769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4CFF-4C86-BB65-D1E1-D9F00CCFAD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80D67-1C74-4590-939E-40CADBF83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BCDA7-895D-8C2B-4E71-12575AE7DF1B}"/>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1387BD31-85BF-C8CA-F7ED-17803E72E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7130-1800-CC07-C1A6-E68B3323D7D3}"/>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467390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 Images">
    <p:spTree>
      <p:nvGrpSpPr>
        <p:cNvPr id="1" name=""/>
        <p:cNvGrpSpPr/>
        <p:nvPr/>
      </p:nvGrpSpPr>
      <p:grpSpPr>
        <a:xfrm>
          <a:off x="0" y="0"/>
          <a:ext cx="0" cy="0"/>
          <a:chOff x="0" y="0"/>
          <a:chExt cx="0" cy="0"/>
        </a:xfrm>
      </p:grpSpPr>
      <p:pic>
        <p:nvPicPr>
          <p:cNvPr id="5" name="Picture 4" descr="16882-4_RMP_Cover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Gill Sans Nova Light" panose="020B040202020402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E0D4828-121C-A612-E423-FCF6A013A06A}"/>
              </a:ext>
            </a:extLst>
          </p:cNvPr>
          <p:cNvSpPr/>
          <p:nvPr userDrawn="1"/>
        </p:nvSpPr>
        <p:spPr>
          <a:xfrm>
            <a:off x="236306" y="5655924"/>
            <a:ext cx="11722813" cy="120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red triangle and black text&#10;&#10;AI-generated content may be incorrect.">
            <a:extLst>
              <a:ext uri="{FF2B5EF4-FFF2-40B4-BE49-F238E27FC236}">
                <a16:creationId xmlns:a16="http://schemas.microsoft.com/office/drawing/2014/main" id="{DF72B27C-92C1-C5FE-EE4D-BFD227B4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34921" y="5250095"/>
            <a:ext cx="3326257" cy="190071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D1956064-DD69-A36F-6473-0B58CD07D6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880" y="5951640"/>
            <a:ext cx="2283432" cy="475715"/>
          </a:xfrm>
          <a:prstGeom prst="rect">
            <a:avLst/>
          </a:prstGeom>
        </p:spPr>
      </p:pic>
      <p:pic>
        <p:nvPicPr>
          <p:cNvPr id="7" name="Picture 6" descr="A person kneeling down writing on a clipboard&#10;&#10;AI-generated content may be incorrect.">
            <a:extLst>
              <a:ext uri="{FF2B5EF4-FFF2-40B4-BE49-F238E27FC236}">
                <a16:creationId xmlns:a16="http://schemas.microsoft.com/office/drawing/2014/main" id="{9D33F780-1D1D-0611-DF49-9B630303EF6D}"/>
              </a:ext>
            </a:extLst>
          </p:cNvPr>
          <p:cNvPicPr>
            <a:picLocks noChangeAspect="1"/>
          </p:cNvPicPr>
          <p:nvPr userDrawn="1"/>
        </p:nvPicPr>
        <p:blipFill>
          <a:blip r:embed="rId6">
            <a:extLst>
              <a:ext uri="{28A0092B-C50C-407E-A947-70E740481C1C}">
                <a14:useLocalDpi xmlns:a14="http://schemas.microsoft.com/office/drawing/2010/main" val="0"/>
              </a:ext>
            </a:extLst>
          </a:blip>
          <a:srcRect r="7599"/>
          <a:stretch>
            <a:fillRect/>
          </a:stretch>
        </p:blipFill>
        <p:spPr>
          <a:xfrm>
            <a:off x="205484" y="4015194"/>
            <a:ext cx="1879690" cy="1356191"/>
          </a:xfrm>
          <a:prstGeom prst="rect">
            <a:avLst/>
          </a:prstGeom>
        </p:spPr>
      </p:pic>
      <p:pic>
        <p:nvPicPr>
          <p:cNvPr id="9" name="Picture 8">
            <a:extLst>
              <a:ext uri="{FF2B5EF4-FFF2-40B4-BE49-F238E27FC236}">
                <a16:creationId xmlns:a16="http://schemas.microsoft.com/office/drawing/2014/main" id="{A10D6845-5398-5E5D-F38A-16A7E76E63BC}"/>
              </a:ext>
            </a:extLst>
          </p:cNvPr>
          <p:cNvPicPr>
            <a:picLocks noChangeAspect="1"/>
          </p:cNvPicPr>
          <p:nvPr userDrawn="1"/>
        </p:nvPicPr>
        <p:blipFill>
          <a:blip r:embed="rId7">
            <a:extLst>
              <a:ext uri="{28A0092B-C50C-407E-A947-70E740481C1C}">
                <a14:useLocalDpi xmlns:a14="http://schemas.microsoft.com/office/drawing/2010/main" val="0"/>
              </a:ext>
            </a:extLst>
          </a:blip>
          <a:srcRect l="3743" r="3743"/>
          <a:stretch/>
        </p:blipFill>
        <p:spPr>
          <a:xfrm>
            <a:off x="2188109" y="4015194"/>
            <a:ext cx="1879690" cy="1356191"/>
          </a:xfrm>
          <a:prstGeom prst="rect">
            <a:avLst/>
          </a:prstGeom>
        </p:spPr>
      </p:pic>
      <p:pic>
        <p:nvPicPr>
          <p:cNvPr id="10" name="Picture 9">
            <a:extLst>
              <a:ext uri="{FF2B5EF4-FFF2-40B4-BE49-F238E27FC236}">
                <a16:creationId xmlns:a16="http://schemas.microsoft.com/office/drawing/2014/main" id="{CE5DEDC7-3B78-226A-C72D-34CE1EA1978A}"/>
              </a:ext>
            </a:extLst>
          </p:cNvPr>
          <p:cNvPicPr>
            <a:picLocks noChangeAspect="1"/>
          </p:cNvPicPr>
          <p:nvPr userDrawn="1"/>
        </p:nvPicPr>
        <p:blipFill>
          <a:blip r:embed="rId8">
            <a:extLst>
              <a:ext uri="{28A0092B-C50C-407E-A947-70E740481C1C}">
                <a14:useLocalDpi xmlns:a14="http://schemas.microsoft.com/office/drawing/2010/main" val="0"/>
              </a:ext>
            </a:extLst>
          </a:blip>
          <a:srcRect l="3743" r="3743"/>
          <a:stretch/>
        </p:blipFill>
        <p:spPr>
          <a:xfrm>
            <a:off x="4170734" y="4015194"/>
            <a:ext cx="1879690" cy="1356191"/>
          </a:xfrm>
          <a:prstGeom prst="rect">
            <a:avLst/>
          </a:prstGeom>
        </p:spPr>
      </p:pic>
      <p:pic>
        <p:nvPicPr>
          <p:cNvPr id="11" name="Picture 10">
            <a:extLst>
              <a:ext uri="{FF2B5EF4-FFF2-40B4-BE49-F238E27FC236}">
                <a16:creationId xmlns:a16="http://schemas.microsoft.com/office/drawing/2014/main" id="{9F40F761-85D0-9FE7-CA88-54F963B4CD8D}"/>
              </a:ext>
            </a:extLst>
          </p:cNvPr>
          <p:cNvPicPr>
            <a:picLocks noChangeAspect="1"/>
          </p:cNvPicPr>
          <p:nvPr userDrawn="1"/>
        </p:nvPicPr>
        <p:blipFill>
          <a:blip r:embed="rId9">
            <a:extLst>
              <a:ext uri="{28A0092B-C50C-407E-A947-70E740481C1C}">
                <a14:useLocalDpi xmlns:a14="http://schemas.microsoft.com/office/drawing/2010/main" val="0"/>
              </a:ext>
            </a:extLst>
          </a:blip>
          <a:srcRect l="7134" r="7134"/>
          <a:stretch/>
        </p:blipFill>
        <p:spPr>
          <a:xfrm>
            <a:off x="6144813" y="4015194"/>
            <a:ext cx="1879690" cy="1356191"/>
          </a:xfrm>
          <a:prstGeom prst="rect">
            <a:avLst/>
          </a:prstGeom>
        </p:spPr>
      </p:pic>
      <p:pic>
        <p:nvPicPr>
          <p:cNvPr id="12" name="Picture 11">
            <a:extLst>
              <a:ext uri="{FF2B5EF4-FFF2-40B4-BE49-F238E27FC236}">
                <a16:creationId xmlns:a16="http://schemas.microsoft.com/office/drawing/2014/main" id="{636A74DC-EA49-83EF-290A-258AC1A040AE}"/>
              </a:ext>
            </a:extLst>
          </p:cNvPr>
          <p:cNvPicPr>
            <a:picLocks noChangeAspect="1"/>
          </p:cNvPicPr>
          <p:nvPr userDrawn="1"/>
        </p:nvPicPr>
        <p:blipFill>
          <a:blip r:embed="rId10">
            <a:extLst>
              <a:ext uri="{28A0092B-C50C-407E-A947-70E740481C1C}">
                <a14:useLocalDpi xmlns:a14="http://schemas.microsoft.com/office/drawing/2010/main" val="0"/>
              </a:ext>
            </a:extLst>
          </a:blip>
          <a:srcRect l="3743" r="3743"/>
          <a:stretch/>
        </p:blipFill>
        <p:spPr>
          <a:xfrm>
            <a:off x="8118892" y="4015194"/>
            <a:ext cx="1879690" cy="1356191"/>
          </a:xfrm>
          <a:prstGeom prst="rect">
            <a:avLst/>
          </a:prstGeom>
        </p:spPr>
      </p:pic>
      <p:pic>
        <p:nvPicPr>
          <p:cNvPr id="13" name="Picture 12">
            <a:extLst>
              <a:ext uri="{FF2B5EF4-FFF2-40B4-BE49-F238E27FC236}">
                <a16:creationId xmlns:a16="http://schemas.microsoft.com/office/drawing/2014/main" id="{D03D0A24-520D-35C7-7614-13604E270229}"/>
              </a:ext>
            </a:extLst>
          </p:cNvPr>
          <p:cNvPicPr>
            <a:picLocks noChangeAspect="1"/>
          </p:cNvPicPr>
          <p:nvPr userDrawn="1"/>
        </p:nvPicPr>
        <p:blipFill>
          <a:blip r:embed="rId11">
            <a:extLst>
              <a:ext uri="{28A0092B-C50C-407E-A947-70E740481C1C}">
                <a14:useLocalDpi xmlns:a14="http://schemas.microsoft.com/office/drawing/2010/main" val="0"/>
              </a:ext>
            </a:extLst>
          </a:blip>
          <a:srcRect l="3743" r="3743"/>
          <a:stretch/>
        </p:blipFill>
        <p:spPr>
          <a:xfrm>
            <a:off x="10092971" y="4015194"/>
            <a:ext cx="1879690" cy="1356191"/>
          </a:xfrm>
          <a:prstGeom prst="rect">
            <a:avLst/>
          </a:prstGeom>
        </p:spPr>
      </p:pic>
    </p:spTree>
    <p:custDataLst>
      <p:tags r:id="rId1"/>
    </p:custDataLst>
    <p:extLst>
      <p:ext uri="{BB962C8B-B14F-4D97-AF65-F5344CB8AC3E}">
        <p14:creationId xmlns:p14="http://schemas.microsoft.com/office/powerpoint/2010/main" val="2692243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Blue">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9E1C46C-F8D6-4510-A3B7-93C4F30610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1" y="2508483"/>
            <a:ext cx="12192001" cy="1325563"/>
          </a:xfrm>
          <a:prstGeom prst="rect">
            <a:avLst/>
          </a:prstGeom>
        </p:spPr>
        <p:txBody>
          <a:bodyPr vert="horz" lIns="91440" tIns="45720" rIns="91440" bIns="45720" rtlCol="0" anchor="ctr">
            <a:normAutofit/>
          </a:bodyPr>
          <a:lstStyle>
            <a:lvl1pPr algn="ctr">
              <a:defRPr sz="6600" b="0" i="0">
                <a:solidFill>
                  <a:schemeClr val="bg1"/>
                </a:solidFill>
                <a:latin typeface="Gill Sans Nova Light" panose="020B0402020204020203"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B77F3A9D-76A4-F171-ECCD-F4BA61B4966E}"/>
              </a:ext>
            </a:extLst>
          </p:cNvPr>
          <p:cNvGrpSpPr/>
          <p:nvPr userDrawn="1"/>
        </p:nvGrpSpPr>
        <p:grpSpPr>
          <a:xfrm>
            <a:off x="8797183" y="5167900"/>
            <a:ext cx="3170498" cy="1811713"/>
            <a:chOff x="8797183" y="5167900"/>
            <a:chExt cx="3170498" cy="1811713"/>
          </a:xfrm>
        </p:grpSpPr>
        <p:sp>
          <p:nvSpPr>
            <p:cNvPr id="5" name="Rectangle 4">
              <a:extLst>
                <a:ext uri="{FF2B5EF4-FFF2-40B4-BE49-F238E27FC236}">
                  <a16:creationId xmlns:a16="http://schemas.microsoft.com/office/drawing/2014/main" id="{EFE77A82-0AE8-3654-98F7-BEFEEB8D6DCB}"/>
                </a:ext>
              </a:extLst>
            </p:cNvPr>
            <p:cNvSpPr/>
            <p:nvPr userDrawn="1"/>
          </p:nvSpPr>
          <p:spPr>
            <a:xfrm>
              <a:off x="9077614" y="5741826"/>
              <a:ext cx="2609636" cy="83220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black and white logo&#10;&#10;AI-generated content may be incorrect.">
              <a:extLst>
                <a:ext uri="{FF2B5EF4-FFF2-40B4-BE49-F238E27FC236}">
                  <a16:creationId xmlns:a16="http://schemas.microsoft.com/office/drawing/2014/main" id="{4CE3D478-F04E-07A4-353A-BF0D4ECAD0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7183" y="5167900"/>
              <a:ext cx="3170498" cy="1811713"/>
            </a:xfrm>
            <a:prstGeom prst="rect">
              <a:avLst/>
            </a:prstGeom>
          </p:spPr>
        </p:pic>
      </p:grpSp>
    </p:spTree>
    <p:custDataLst>
      <p:tags r:id="rId1"/>
    </p:custDataLst>
    <p:extLst>
      <p:ext uri="{BB962C8B-B14F-4D97-AF65-F5344CB8AC3E}">
        <p14:creationId xmlns:p14="http://schemas.microsoft.com/office/powerpoint/2010/main" val="1739227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D36B9F01-3BAA-FC41-9F7A-54DB2315ED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5" name="Rectangle 4">
            <a:extLst>
              <a:ext uri="{FF2B5EF4-FFF2-40B4-BE49-F238E27FC236}">
                <a16:creationId xmlns:a16="http://schemas.microsoft.com/office/drawing/2014/main" id="{7F12F939-8C8A-0C46-83DF-696F5C5948C2}"/>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a:p>
        </p:txBody>
      </p:sp>
      <p:sp>
        <p:nvSpPr>
          <p:cNvPr id="3" name="Title Placeholder 1">
            <a:extLst>
              <a:ext uri="{FF2B5EF4-FFF2-40B4-BE49-F238E27FC236}">
                <a16:creationId xmlns:a16="http://schemas.microsoft.com/office/drawing/2014/main" id="{FA5D5456-46C7-E41D-881C-6AA6EF6142A7}"/>
              </a:ext>
            </a:extLst>
          </p:cNvPr>
          <p:cNvSpPr>
            <a:spLocks noGrp="1"/>
          </p:cNvSpPr>
          <p:nvPr>
            <p:ph type="title"/>
          </p:nvPr>
        </p:nvSpPr>
        <p:spPr>
          <a:xfrm>
            <a:off x="671585" y="386159"/>
            <a:ext cx="10848829" cy="1072745"/>
          </a:xfrm>
          <a:prstGeom prst="rect">
            <a:avLst/>
          </a:prstGeom>
        </p:spPr>
        <p:txBody>
          <a:bodyPr vert="horz" lIns="91440" tIns="45720" rIns="91440" bIns="45720" rtlCol="0" anchor="ctr">
            <a:normAutofit/>
          </a:bodyPr>
          <a:lstStyle>
            <a:lvl1pPr>
              <a:defRPr sz="3200" b="0" i="0">
                <a:latin typeface="Gill Sans Nova Light" panose="020B040202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49210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F2B04-4157-929B-93E1-58FCB16AA0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7233D-AD06-1BC3-ADA3-19FDBCCA3D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0E516-71C4-9C43-4B1D-CFA3FF6032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C6623-A8F4-ECD4-E640-B404BE792AE4}"/>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6" name="Footer Placeholder 5">
            <a:extLst>
              <a:ext uri="{FF2B5EF4-FFF2-40B4-BE49-F238E27FC236}">
                <a16:creationId xmlns:a16="http://schemas.microsoft.com/office/drawing/2014/main" id="{D85F0844-4FC4-B523-9635-A5E15DA8D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CACC-D18C-32A8-409A-C7165DD15B0E}"/>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33892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8437-B736-6313-953B-7544D09FE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69566-C8E7-394A-9DFD-19A2F41FB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2D062-55EA-72CC-3773-9FF6033F4F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777E5-8BA5-9291-1F0D-208089A4E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DB1A6-D4D6-2DC5-5EA2-4C5136022F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01E5E-C32D-F5AF-6DEC-31EE742A5EDC}"/>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8" name="Footer Placeholder 7">
            <a:extLst>
              <a:ext uri="{FF2B5EF4-FFF2-40B4-BE49-F238E27FC236}">
                <a16:creationId xmlns:a16="http://schemas.microsoft.com/office/drawing/2014/main" id="{7C211A95-2278-166A-097F-342BD760E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541C1-9AC2-241D-E11D-5F6F035915C2}"/>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181948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1DD3-5676-C3D1-68FE-75637E3E9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FDF531-0A13-A101-7211-E172946C7F28}"/>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4" name="Footer Placeholder 3">
            <a:extLst>
              <a:ext uri="{FF2B5EF4-FFF2-40B4-BE49-F238E27FC236}">
                <a16:creationId xmlns:a16="http://schemas.microsoft.com/office/drawing/2014/main" id="{3C179ED9-3931-EEE1-1CD7-AC49DC7E93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C9A322-0663-6EA6-027E-1F642BE0AC84}"/>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47859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7CEEB-86D9-8B92-DE9A-64D6E223D3D6}"/>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3" name="Footer Placeholder 2">
            <a:extLst>
              <a:ext uri="{FF2B5EF4-FFF2-40B4-BE49-F238E27FC236}">
                <a16:creationId xmlns:a16="http://schemas.microsoft.com/office/drawing/2014/main" id="{74E2D92F-DBEE-E044-D504-D02DCC756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178727-001B-9C2B-7DE0-ABA14D004347}"/>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285469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7465-2C64-1299-170C-5B6ECD811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8D604-0A36-3461-7CFB-0FD0EF7F18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DD50F8-F9DB-1110-242C-91D997A04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417F8-39CE-A0E2-AE3A-82DF4A27F022}"/>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6" name="Footer Placeholder 5">
            <a:extLst>
              <a:ext uri="{FF2B5EF4-FFF2-40B4-BE49-F238E27FC236}">
                <a16:creationId xmlns:a16="http://schemas.microsoft.com/office/drawing/2014/main" id="{37FB4E4E-B897-AE90-4EEB-7D0DCCF09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350AA-28F5-D13D-DE2B-E381F37AFB7F}"/>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5618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895B-CAE1-206A-0428-A7CD4E41D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261F6-C5AE-276F-B47D-522E81857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54C9F0-E227-6CB2-11C5-EDCA407D8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D6D040-FFF6-50A5-49E6-461510FBB4AC}"/>
              </a:ext>
            </a:extLst>
          </p:cNvPr>
          <p:cNvSpPr>
            <a:spLocks noGrp="1"/>
          </p:cNvSpPr>
          <p:nvPr>
            <p:ph type="dt" sz="half" idx="10"/>
          </p:nvPr>
        </p:nvSpPr>
        <p:spPr/>
        <p:txBody>
          <a:bodyPr/>
          <a:lstStyle/>
          <a:p>
            <a:fld id="{129EF707-DF69-41AF-BF0A-BFF0F611B043}" type="datetimeFigureOut">
              <a:rPr lang="en-US" smtClean="0"/>
              <a:t>4/21/2026</a:t>
            </a:fld>
            <a:endParaRPr lang="en-US"/>
          </a:p>
        </p:txBody>
      </p:sp>
      <p:sp>
        <p:nvSpPr>
          <p:cNvPr id="6" name="Footer Placeholder 5">
            <a:extLst>
              <a:ext uri="{FF2B5EF4-FFF2-40B4-BE49-F238E27FC236}">
                <a16:creationId xmlns:a16="http://schemas.microsoft.com/office/drawing/2014/main" id="{B7F99112-7846-C699-4E51-5BB89B1EE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9D37D-FCC0-226E-5985-CE6A76E44024}"/>
              </a:ext>
            </a:extLst>
          </p:cNvPr>
          <p:cNvSpPr>
            <a:spLocks noGrp="1"/>
          </p:cNvSpPr>
          <p:nvPr>
            <p:ph type="sldNum" sz="quarter" idx="12"/>
          </p:nvPr>
        </p:nvSpPr>
        <p:spPr/>
        <p:txBody>
          <a:bodyPr/>
          <a:lstStyle/>
          <a:p>
            <a:fld id="{D55E9C43-EA9A-4765-9843-23D728C97846}" type="slidenum">
              <a:rPr lang="en-US" smtClean="0"/>
              <a:t>‹#›</a:t>
            </a:fld>
            <a:endParaRPr lang="en-US"/>
          </a:p>
        </p:txBody>
      </p:sp>
    </p:spTree>
    <p:custDataLst>
      <p:tags r:id="rId1"/>
    </p:custDataLst>
    <p:extLst>
      <p:ext uri="{BB962C8B-B14F-4D97-AF65-F5344CB8AC3E}">
        <p14:creationId xmlns:p14="http://schemas.microsoft.com/office/powerpoint/2010/main" val="3322560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8FF00E15-8F42-5232-1D6C-82ACEDA4FCE9}"/>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2" name="Title Placeholder 1">
            <a:extLst>
              <a:ext uri="{FF2B5EF4-FFF2-40B4-BE49-F238E27FC236}">
                <a16:creationId xmlns:a16="http://schemas.microsoft.com/office/drawing/2014/main" id="{3588AD45-CE98-A28D-0EE4-894CC3F66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790BBC-5752-CF82-E68D-5E78D4D07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0FFA5-BBE7-294A-072B-CBB52B794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EF707-DF69-41AF-BF0A-BFF0F611B043}" type="datetimeFigureOut">
              <a:rPr lang="en-US" smtClean="0"/>
              <a:t>4/21/2026</a:t>
            </a:fld>
            <a:endParaRPr lang="en-US"/>
          </a:p>
        </p:txBody>
      </p:sp>
      <p:sp>
        <p:nvSpPr>
          <p:cNvPr id="5" name="Footer Placeholder 4">
            <a:extLst>
              <a:ext uri="{FF2B5EF4-FFF2-40B4-BE49-F238E27FC236}">
                <a16:creationId xmlns:a16="http://schemas.microsoft.com/office/drawing/2014/main" id="{ED50ADAC-A3AE-A36D-2332-2D203AB7B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421384-9E92-10B4-C618-866677378D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E9C43-EA9A-4765-9843-23D728C97846}" type="slidenum">
              <a:rPr lang="en-US" smtClean="0"/>
              <a:t>‹#›</a:t>
            </a:fld>
            <a:endParaRPr lang="en-US"/>
          </a:p>
        </p:txBody>
      </p:sp>
    </p:spTree>
    <p:custDataLst>
      <p:tags r:id="rId34"/>
    </p:custDataLst>
    <p:extLst>
      <p:ext uri="{BB962C8B-B14F-4D97-AF65-F5344CB8AC3E}">
        <p14:creationId xmlns:p14="http://schemas.microsoft.com/office/powerpoint/2010/main" val="12266139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710" r:id="rId16"/>
    <p:sldLayoutId id="2147483693"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660" r:id="rId27"/>
    <p:sldLayoutId id="2147483661" r:id="rId28"/>
    <p:sldLayoutId id="2147483662" r:id="rId29"/>
    <p:sldLayoutId id="2147483663" r:id="rId30"/>
    <p:sldLayoutId id="2147483664" r:id="rId31"/>
    <p:sldLayoutId id="2147483665" r:id="rId32"/>
  </p:sldLayoutIdLst>
  <p:txStyles>
    <p:titleStyle>
      <a:lvl1pPr algn="l" defTabSz="914400" rtl="0" eaLnBrk="1" latinLnBrk="0" hangingPunct="1">
        <a:lnSpc>
          <a:spcPct val="90000"/>
        </a:lnSpc>
        <a:spcBef>
          <a:spcPct val="0"/>
        </a:spcBef>
        <a:buNone/>
        <a:defRPr sz="4400" b="0" i="0" kern="1200">
          <a:solidFill>
            <a:schemeClr val="tx1"/>
          </a:solidFill>
          <a:latin typeface="Gill Sans Nova Light" panose="020B040202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388_6AFDD257.xml"/><Relationship Id="rId2" Type="http://schemas.openxmlformats.org/officeDocument/2006/relationships/slideLayout" Target="../slideLayouts/slideLayout12.xml"/><Relationship Id="rId1" Type="http://schemas.openxmlformats.org/officeDocument/2006/relationships/tags" Target="../tags/tag35.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38A_0.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9.pn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microsoft.com/office/2018/10/relationships/comments" Target="../comments/modernComment_106_0.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8B_0.xml"/><Relationship Id="rId2" Type="http://schemas.openxmlformats.org/officeDocument/2006/relationships/slideLayout" Target="../slideLayouts/slideLayout4.xml"/><Relationship Id="rId1" Type="http://schemas.openxmlformats.org/officeDocument/2006/relationships/tags" Target="../tags/tag48.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8D_0.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D0B3_FAE15D12.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10F_8F8414ED.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0E_2BFCD95D.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63.jpe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18/10/relationships/comments" Target="../comments/modernComment_7FFFD0AC_B4334723.xml"/><Relationship Id="rId7" Type="http://schemas.openxmlformats.org/officeDocument/2006/relationships/diagramQuickStyle" Target="../diagrams/quickStyle7.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4.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18/10/relationships/comments" Target="../comments/modernComment_10A_0.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FFFD0B6_7F0C0D1B.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D0B8_8241D79E.xml"/><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microsoft.com/office/2018/10/relationships/comments" Target="../comments/modernComment_7FFFD0A9_22F0C5EC.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jpeg"/><Relationship Id="rId3" Type="http://schemas.openxmlformats.org/officeDocument/2006/relationships/notesSlide" Target="../notesSlides/notesSlide1.xml"/><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microsoft.com/office/2018/10/relationships/comments" Target="../comments/modernComment_7FFFD0AA_2B715673.xml"/><Relationship Id="rId9" Type="http://schemas.openxmlformats.org/officeDocument/2006/relationships/image" Target="../media/image39.png"/><Relationship Id="rId14" Type="http://schemas.openxmlformats.org/officeDocument/2006/relationships/image" Target="../media/image44.sv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D0AB_960D49E6.xml"/><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D09D_81B30DE5.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D0B4_F5E7A7F7.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62BE-C02E-B73B-9675-6A847F1AFCAC}"/>
              </a:ext>
            </a:extLst>
          </p:cNvPr>
          <p:cNvSpPr>
            <a:spLocks noGrp="1"/>
          </p:cNvSpPr>
          <p:nvPr>
            <p:ph type="title"/>
          </p:nvPr>
        </p:nvSpPr>
        <p:spPr>
          <a:xfrm>
            <a:off x="0" y="1296738"/>
            <a:ext cx="12192001" cy="1325563"/>
          </a:xfrm>
        </p:spPr>
        <p:txBody>
          <a:bodyPr>
            <a:normAutofit/>
          </a:bodyPr>
          <a:lstStyle/>
          <a:p>
            <a:r>
              <a:rPr lang="en-US"/>
              <a:t>2026 </a:t>
            </a:r>
            <a:r>
              <a:rPr lang="en-US" err="1"/>
              <a:t>Wattsmart</a:t>
            </a:r>
            <a:r>
              <a:rPr lang="en-US" baseline="30000">
                <a:latin typeface="Gill Sans Nova Light"/>
                <a:ea typeface="Times New Roman" panose="02020603050405020304" pitchFamily="18" charset="0"/>
                <a:cs typeface="Calibri"/>
              </a:rPr>
              <a:t>®</a:t>
            </a:r>
            <a:r>
              <a:rPr lang="en-US"/>
              <a:t> Expo</a:t>
            </a:r>
          </a:p>
        </p:txBody>
      </p:sp>
      <p:sp>
        <p:nvSpPr>
          <p:cNvPr id="3" name="Subtitle 4">
            <a:extLst>
              <a:ext uri="{FF2B5EF4-FFF2-40B4-BE49-F238E27FC236}">
                <a16:creationId xmlns:a16="http://schemas.microsoft.com/office/drawing/2014/main" id="{2332453F-C42E-5A60-14AA-5148DC74C2B2}"/>
              </a:ext>
            </a:extLst>
          </p:cNvPr>
          <p:cNvSpPr txBox="1">
            <a:spLocks/>
          </p:cNvSpPr>
          <p:nvPr/>
        </p:nvSpPr>
        <p:spPr>
          <a:xfrm>
            <a:off x="2093976" y="3031876"/>
            <a:ext cx="8004048" cy="768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2"/>
              </a:solidFill>
              <a:latin typeface="Gill Sans Nova Medium" panose="020B0502020204020203" pitchFamily="34" charset="0"/>
            </a:endParaRPr>
          </a:p>
          <a:p>
            <a:pPr marL="0" indent="0" algn="ctr">
              <a:buNone/>
            </a:pPr>
            <a:r>
              <a:rPr lang="en-US">
                <a:solidFill>
                  <a:schemeClr val="bg2"/>
                </a:solidFill>
                <a:latin typeface="Gill Sans Nova Medium" panose="020B0502020204020203" pitchFamily="34" charset="0"/>
              </a:rPr>
              <a:t>WATTSMART BUSINESS     </a:t>
            </a:r>
          </a:p>
        </p:txBody>
      </p:sp>
    </p:spTree>
    <p:custDataLst>
      <p:tags r:id="rId1"/>
    </p:custDataLst>
    <p:extLst>
      <p:ext uri="{BB962C8B-B14F-4D97-AF65-F5344CB8AC3E}">
        <p14:creationId xmlns:p14="http://schemas.microsoft.com/office/powerpoint/2010/main" val="17950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b="0" i="0" kern="1200">
                <a:latin typeface="Gill Sans Nova Light" panose="020B0402020204020203" pitchFamily="34" charset="0"/>
                <a:ea typeface="+mj-ea"/>
                <a:cs typeface="+mj-cs"/>
              </a:rPr>
              <a:t>How to Submit an Express Project</a:t>
            </a:r>
          </a:p>
        </p:txBody>
      </p:sp>
      <p:graphicFrame>
        <p:nvGraphicFramePr>
          <p:cNvPr id="12" name="Content Placeholder 2">
            <a:extLst>
              <a:ext uri="{FF2B5EF4-FFF2-40B4-BE49-F238E27FC236}">
                <a16:creationId xmlns:a16="http://schemas.microsoft.com/office/drawing/2014/main" id="{142AA1F9-E615-EA65-A014-150D0A607E5E}"/>
              </a:ext>
            </a:extLst>
          </p:cNvPr>
          <p:cNvGraphicFramePr/>
          <p:nvPr>
            <p:extLst>
              <p:ext uri="{D42A27DB-BD31-4B8C-83A1-F6EECF244321}">
                <p14:modId xmlns:p14="http://schemas.microsoft.com/office/powerpoint/2010/main" val="640771164"/>
              </p:ext>
            </p:extLst>
          </p:nvPr>
        </p:nvGraphicFramePr>
        <p:xfrm>
          <a:off x="286043" y="1530204"/>
          <a:ext cx="1161991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7C87D-EAFB-0839-2759-7E10B25C2E3A}"/>
              </a:ext>
            </a:extLst>
          </p:cNvPr>
          <p:cNvPicPr>
            <a:picLocks noChangeAspect="1"/>
          </p:cNvPicPr>
          <p:nvPr/>
        </p:nvPicPr>
        <p:blipFill>
          <a:blip r:embed="rId3"/>
          <a:stretch>
            <a:fillRect/>
          </a:stretch>
        </p:blipFill>
        <p:spPr>
          <a:xfrm>
            <a:off x="-1" y="0"/>
            <a:ext cx="11414687" cy="6744161"/>
          </a:xfrm>
          <a:prstGeom prst="rect">
            <a:avLst/>
          </a:prstGeom>
        </p:spPr>
      </p:pic>
      <p:sp>
        <p:nvSpPr>
          <p:cNvPr id="3" name="Rectangle 2">
            <a:extLst>
              <a:ext uri="{FF2B5EF4-FFF2-40B4-BE49-F238E27FC236}">
                <a16:creationId xmlns:a16="http://schemas.microsoft.com/office/drawing/2014/main" id="{98FB55FD-B232-CB37-0B7B-6E3ABC4DFCF7}"/>
              </a:ext>
            </a:extLst>
          </p:cNvPr>
          <p:cNvSpPr/>
          <p:nvPr/>
        </p:nvSpPr>
        <p:spPr>
          <a:xfrm>
            <a:off x="0" y="0"/>
            <a:ext cx="12192000" cy="6858000"/>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6BD367C-9AF3-9298-44EA-D1D700BD521E}"/>
              </a:ext>
            </a:extLst>
          </p:cNvPr>
          <p:cNvPicPr>
            <a:picLocks noChangeAspect="1"/>
          </p:cNvPicPr>
          <p:nvPr/>
        </p:nvPicPr>
        <p:blipFill>
          <a:blip r:embed="rId3"/>
          <a:srcRect l="22223" t="11022" r="47801" b="78319"/>
          <a:stretch>
            <a:fillRect/>
          </a:stretch>
        </p:blipFill>
        <p:spPr>
          <a:xfrm>
            <a:off x="2540227" y="741968"/>
            <a:ext cx="3421626" cy="718770"/>
          </a:xfrm>
          <a:prstGeom prst="rect">
            <a:avLst/>
          </a:prstGeom>
          <a:ln w="28575">
            <a:solidFill>
              <a:schemeClr val="bg2"/>
            </a:solidFill>
          </a:ln>
        </p:spPr>
      </p:pic>
      <p:pic>
        <p:nvPicPr>
          <p:cNvPr id="25" name="Picture 24">
            <a:extLst>
              <a:ext uri="{FF2B5EF4-FFF2-40B4-BE49-F238E27FC236}">
                <a16:creationId xmlns:a16="http://schemas.microsoft.com/office/drawing/2014/main" id="{A55FB365-891A-B899-2B0C-43D03DEA0B95}"/>
              </a:ext>
            </a:extLst>
          </p:cNvPr>
          <p:cNvPicPr>
            <a:picLocks noChangeAspect="1"/>
          </p:cNvPicPr>
          <p:nvPr/>
        </p:nvPicPr>
        <p:blipFill>
          <a:blip r:embed="rId3"/>
          <a:srcRect l="22223" t="21533" r="47801" b="71201"/>
          <a:stretch>
            <a:fillRect/>
          </a:stretch>
        </p:blipFill>
        <p:spPr>
          <a:xfrm>
            <a:off x="2540227" y="1460738"/>
            <a:ext cx="3421626" cy="489981"/>
          </a:xfrm>
          <a:prstGeom prst="rect">
            <a:avLst/>
          </a:prstGeom>
          <a:ln w="28575">
            <a:solidFill>
              <a:schemeClr val="accent1"/>
            </a:solidFill>
          </a:ln>
        </p:spPr>
      </p:pic>
      <p:sp>
        <p:nvSpPr>
          <p:cNvPr id="6" name="Oval 5">
            <a:extLst>
              <a:ext uri="{FF2B5EF4-FFF2-40B4-BE49-F238E27FC236}">
                <a16:creationId xmlns:a16="http://schemas.microsoft.com/office/drawing/2014/main" id="{8F2A27C8-13E5-FB83-B71A-11AAC1C2D329}"/>
              </a:ext>
            </a:extLst>
          </p:cNvPr>
          <p:cNvSpPr/>
          <p:nvPr/>
        </p:nvSpPr>
        <p:spPr>
          <a:xfrm>
            <a:off x="4336384" y="835043"/>
            <a:ext cx="240025" cy="26002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Gill Sans Nova Medium" panose="020B0502020204020203" pitchFamily="34" charset="0"/>
              </a:rPr>
              <a:t>1</a:t>
            </a:r>
          </a:p>
        </p:txBody>
      </p:sp>
      <p:sp>
        <p:nvSpPr>
          <p:cNvPr id="7" name="Oval 6">
            <a:extLst>
              <a:ext uri="{FF2B5EF4-FFF2-40B4-BE49-F238E27FC236}">
                <a16:creationId xmlns:a16="http://schemas.microsoft.com/office/drawing/2014/main" id="{6E751B44-05F2-937E-BDD6-EDCDE3CCE577}"/>
              </a:ext>
            </a:extLst>
          </p:cNvPr>
          <p:cNvSpPr/>
          <p:nvPr/>
        </p:nvSpPr>
        <p:spPr>
          <a:xfrm>
            <a:off x="4336384" y="1416068"/>
            <a:ext cx="240025" cy="260028"/>
          </a:xfrm>
          <a:prstGeom prst="ellipse">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atin typeface="Gill Sans Nova Medium" panose="020B0502020204020203" pitchFamily="34" charset="0"/>
              </a:rPr>
              <a:t>2</a:t>
            </a:r>
          </a:p>
        </p:txBody>
      </p:sp>
      <p:pic>
        <p:nvPicPr>
          <p:cNvPr id="27" name="Picture 26">
            <a:extLst>
              <a:ext uri="{FF2B5EF4-FFF2-40B4-BE49-F238E27FC236}">
                <a16:creationId xmlns:a16="http://schemas.microsoft.com/office/drawing/2014/main" id="{27B985B0-8A6A-6AC5-6104-63808C4F91D4}"/>
              </a:ext>
            </a:extLst>
          </p:cNvPr>
          <p:cNvPicPr>
            <a:picLocks noChangeAspect="1"/>
          </p:cNvPicPr>
          <p:nvPr/>
        </p:nvPicPr>
        <p:blipFill>
          <a:blip r:embed="rId3"/>
          <a:srcRect l="52199" t="16110" r="23448" b="71202"/>
          <a:stretch>
            <a:fillRect/>
          </a:stretch>
        </p:blipFill>
        <p:spPr>
          <a:xfrm>
            <a:off x="5961853" y="1095071"/>
            <a:ext cx="2779810" cy="855647"/>
          </a:xfrm>
          <a:prstGeom prst="rect">
            <a:avLst/>
          </a:prstGeom>
          <a:ln w="28575">
            <a:solidFill>
              <a:schemeClr val="accent2"/>
            </a:solidFill>
          </a:ln>
        </p:spPr>
      </p:pic>
      <p:sp>
        <p:nvSpPr>
          <p:cNvPr id="10" name="Oval 9">
            <a:extLst>
              <a:ext uri="{FF2B5EF4-FFF2-40B4-BE49-F238E27FC236}">
                <a16:creationId xmlns:a16="http://schemas.microsoft.com/office/drawing/2014/main" id="{B62152A1-9F83-7DCD-0216-EBCFD9C5C88C}"/>
              </a:ext>
            </a:extLst>
          </p:cNvPr>
          <p:cNvSpPr/>
          <p:nvPr/>
        </p:nvSpPr>
        <p:spPr>
          <a:xfrm>
            <a:off x="7241509" y="1160429"/>
            <a:ext cx="240025" cy="260028"/>
          </a:xfrm>
          <a:prstGeom prst="ellipse">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Gill Sans Nova Medium" panose="020B0502020204020203" pitchFamily="34" charset="0"/>
              </a:rPr>
              <a:t>3</a:t>
            </a:r>
          </a:p>
        </p:txBody>
      </p:sp>
      <p:pic>
        <p:nvPicPr>
          <p:cNvPr id="28" name="Picture 27">
            <a:extLst>
              <a:ext uri="{FF2B5EF4-FFF2-40B4-BE49-F238E27FC236}">
                <a16:creationId xmlns:a16="http://schemas.microsoft.com/office/drawing/2014/main" id="{263CB73C-9713-3B7E-6A44-D3E8EEC209FA}"/>
              </a:ext>
            </a:extLst>
          </p:cNvPr>
          <p:cNvPicPr>
            <a:picLocks noChangeAspect="1"/>
          </p:cNvPicPr>
          <p:nvPr/>
        </p:nvPicPr>
        <p:blipFill>
          <a:blip r:embed="rId3"/>
          <a:srcRect l="-117" t="29461" r="18259" b="-178"/>
          <a:stretch>
            <a:fillRect/>
          </a:stretch>
        </p:blipFill>
        <p:spPr>
          <a:xfrm>
            <a:off x="0" y="1995387"/>
            <a:ext cx="9343822" cy="4768919"/>
          </a:xfrm>
          <a:prstGeom prst="rect">
            <a:avLst/>
          </a:prstGeom>
          <a:ln w="28575">
            <a:solidFill>
              <a:schemeClr val="accent3"/>
            </a:solidFill>
          </a:ln>
        </p:spPr>
      </p:pic>
      <p:sp>
        <p:nvSpPr>
          <p:cNvPr id="11" name="Oval 10">
            <a:extLst>
              <a:ext uri="{FF2B5EF4-FFF2-40B4-BE49-F238E27FC236}">
                <a16:creationId xmlns:a16="http://schemas.microsoft.com/office/drawing/2014/main" id="{785567EB-259F-2CE5-FE64-2485369FBD56}"/>
              </a:ext>
            </a:extLst>
          </p:cNvPr>
          <p:cNvSpPr/>
          <p:nvPr/>
        </p:nvSpPr>
        <p:spPr>
          <a:xfrm>
            <a:off x="516859" y="2474879"/>
            <a:ext cx="240025" cy="260028"/>
          </a:xfrm>
          <a:prstGeom prst="ellipse">
            <a:avLst/>
          </a:prstGeom>
          <a:solidFill>
            <a:schemeClr val="accent3"/>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atin typeface="Gill Sans Nova Medium" panose="020B0502020204020203" pitchFamily="34" charset="0"/>
              </a:rPr>
              <a:t>4</a:t>
            </a:r>
          </a:p>
        </p:txBody>
      </p:sp>
      <p:grpSp>
        <p:nvGrpSpPr>
          <p:cNvPr id="4" name="Group 3">
            <a:extLst>
              <a:ext uri="{FF2B5EF4-FFF2-40B4-BE49-F238E27FC236}">
                <a16:creationId xmlns:a16="http://schemas.microsoft.com/office/drawing/2014/main" id="{83A1CDF1-B462-B4FB-DC95-65591AC1F47F}"/>
              </a:ext>
            </a:extLst>
          </p:cNvPr>
          <p:cNvGrpSpPr/>
          <p:nvPr/>
        </p:nvGrpSpPr>
        <p:grpSpPr>
          <a:xfrm>
            <a:off x="9383830" y="3224669"/>
            <a:ext cx="1990848" cy="532203"/>
            <a:chOff x="9383830" y="3224669"/>
            <a:chExt cx="1990848" cy="532203"/>
          </a:xfrm>
        </p:grpSpPr>
        <p:sp>
          <p:nvSpPr>
            <p:cNvPr id="12" name="Oval 11">
              <a:extLst>
                <a:ext uri="{FF2B5EF4-FFF2-40B4-BE49-F238E27FC236}">
                  <a16:creationId xmlns:a16="http://schemas.microsoft.com/office/drawing/2014/main" id="{BB484E60-AB6B-EFD8-B23E-ABB048F70BBC}"/>
                </a:ext>
              </a:extLst>
            </p:cNvPr>
            <p:cNvSpPr/>
            <p:nvPr/>
          </p:nvSpPr>
          <p:spPr>
            <a:xfrm>
              <a:off x="9383830" y="3296792"/>
              <a:ext cx="240025" cy="260028"/>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Gill Sans Nova Medium" panose="020B0502020204020203" pitchFamily="34" charset="0"/>
                </a:rPr>
                <a:t>1</a:t>
              </a:r>
            </a:p>
          </p:txBody>
        </p:sp>
        <p:sp>
          <p:nvSpPr>
            <p:cNvPr id="13" name="TextBox 12">
              <a:extLst>
                <a:ext uri="{FF2B5EF4-FFF2-40B4-BE49-F238E27FC236}">
                  <a16:creationId xmlns:a16="http://schemas.microsoft.com/office/drawing/2014/main" id="{B253FFD0-6B02-9CF9-6B75-3755BBF7BE4A}"/>
                </a:ext>
              </a:extLst>
            </p:cNvPr>
            <p:cNvSpPr txBox="1"/>
            <p:nvPr/>
          </p:nvSpPr>
          <p:spPr>
            <a:xfrm>
              <a:off x="9619804" y="3224669"/>
              <a:ext cx="1754874" cy="532203"/>
            </a:xfrm>
            <a:prstGeom prst="rect">
              <a:avLst/>
            </a:prstGeom>
            <a:noFill/>
          </p:spPr>
          <p:txBody>
            <a:bodyPr wrap="square" rtlCol="0">
              <a:spAutoFit/>
            </a:bodyPr>
            <a:lstStyle/>
            <a:p>
              <a:r>
                <a:rPr lang="en-US" sz="1400">
                  <a:latin typeface="Gill Sans Nova Medium" panose="020B0502020204020203" pitchFamily="34" charset="0"/>
                </a:rPr>
                <a:t>Enter project name and customer info</a:t>
              </a:r>
            </a:p>
          </p:txBody>
        </p:sp>
      </p:grpSp>
      <p:grpSp>
        <p:nvGrpSpPr>
          <p:cNvPr id="8" name="Group 7">
            <a:extLst>
              <a:ext uri="{FF2B5EF4-FFF2-40B4-BE49-F238E27FC236}">
                <a16:creationId xmlns:a16="http://schemas.microsoft.com/office/drawing/2014/main" id="{B4A3A35E-19E2-AA7E-F4B8-FC2701FA0565}"/>
              </a:ext>
            </a:extLst>
          </p:cNvPr>
          <p:cNvGrpSpPr/>
          <p:nvPr/>
        </p:nvGrpSpPr>
        <p:grpSpPr>
          <a:xfrm>
            <a:off x="9383831" y="3938712"/>
            <a:ext cx="1990848" cy="751346"/>
            <a:chOff x="9383831" y="3938712"/>
            <a:chExt cx="1990848" cy="751346"/>
          </a:xfrm>
        </p:grpSpPr>
        <p:sp>
          <p:nvSpPr>
            <p:cNvPr id="14" name="Oval 13">
              <a:extLst>
                <a:ext uri="{FF2B5EF4-FFF2-40B4-BE49-F238E27FC236}">
                  <a16:creationId xmlns:a16="http://schemas.microsoft.com/office/drawing/2014/main" id="{BA3FFD6A-7A0A-B541-EE37-B06DB9A020AE}"/>
                </a:ext>
              </a:extLst>
            </p:cNvPr>
            <p:cNvSpPr/>
            <p:nvPr/>
          </p:nvSpPr>
          <p:spPr>
            <a:xfrm>
              <a:off x="9383831" y="4014534"/>
              <a:ext cx="240025" cy="260028"/>
            </a:xfrm>
            <a:prstGeom prst="ellipse">
              <a:avLst/>
            </a:prstGeom>
            <a:solidFill>
              <a:schemeClr val="accent1"/>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atin typeface="Gill Sans Nova Medium" panose="020B0502020204020203" pitchFamily="34" charset="0"/>
                </a:rPr>
                <a:t>2</a:t>
              </a:r>
            </a:p>
          </p:txBody>
        </p:sp>
        <p:sp>
          <p:nvSpPr>
            <p:cNvPr id="15" name="TextBox 14">
              <a:extLst>
                <a:ext uri="{FF2B5EF4-FFF2-40B4-BE49-F238E27FC236}">
                  <a16:creationId xmlns:a16="http://schemas.microsoft.com/office/drawing/2014/main" id="{9A953B56-9B70-8E1F-3560-DC6B6A267C8A}"/>
                </a:ext>
              </a:extLst>
            </p:cNvPr>
            <p:cNvSpPr txBox="1"/>
            <p:nvPr/>
          </p:nvSpPr>
          <p:spPr>
            <a:xfrm>
              <a:off x="9619804" y="3938712"/>
              <a:ext cx="1754875" cy="751346"/>
            </a:xfrm>
            <a:prstGeom prst="rect">
              <a:avLst/>
            </a:prstGeom>
            <a:noFill/>
          </p:spPr>
          <p:txBody>
            <a:bodyPr wrap="square" rtlCol="0">
              <a:spAutoFit/>
            </a:bodyPr>
            <a:lstStyle/>
            <a:p>
              <a:r>
                <a:rPr lang="en-US" sz="1400">
                  <a:latin typeface="Gill Sans Nova Medium" panose="020B0502020204020203" pitchFamily="34" charset="0"/>
                </a:rPr>
                <a:t>Select Business Type and enter rate schedule and state</a:t>
              </a:r>
            </a:p>
          </p:txBody>
        </p:sp>
      </p:grpSp>
      <p:grpSp>
        <p:nvGrpSpPr>
          <p:cNvPr id="9" name="Group 8">
            <a:extLst>
              <a:ext uri="{FF2B5EF4-FFF2-40B4-BE49-F238E27FC236}">
                <a16:creationId xmlns:a16="http://schemas.microsoft.com/office/drawing/2014/main" id="{8637A680-F101-F407-656D-3B0F6A290CEE}"/>
              </a:ext>
            </a:extLst>
          </p:cNvPr>
          <p:cNvGrpSpPr/>
          <p:nvPr/>
        </p:nvGrpSpPr>
        <p:grpSpPr>
          <a:xfrm>
            <a:off x="9383831" y="4705642"/>
            <a:ext cx="1990848" cy="532203"/>
            <a:chOff x="9383831" y="4705642"/>
            <a:chExt cx="1990848" cy="532203"/>
          </a:xfrm>
        </p:grpSpPr>
        <p:sp>
          <p:nvSpPr>
            <p:cNvPr id="16" name="Oval 15">
              <a:extLst>
                <a:ext uri="{FF2B5EF4-FFF2-40B4-BE49-F238E27FC236}">
                  <a16:creationId xmlns:a16="http://schemas.microsoft.com/office/drawing/2014/main" id="{4C7104D0-5220-33EE-95BE-265BA7BA2D63}"/>
                </a:ext>
              </a:extLst>
            </p:cNvPr>
            <p:cNvSpPr/>
            <p:nvPr/>
          </p:nvSpPr>
          <p:spPr>
            <a:xfrm>
              <a:off x="9383831" y="4777765"/>
              <a:ext cx="240025" cy="260028"/>
            </a:xfrm>
            <a:prstGeom prst="ellipse">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Gill Sans Nova Medium" panose="020B0502020204020203" pitchFamily="34" charset="0"/>
                </a:rPr>
                <a:t>3</a:t>
              </a:r>
            </a:p>
          </p:txBody>
        </p:sp>
        <p:sp>
          <p:nvSpPr>
            <p:cNvPr id="17" name="TextBox 16">
              <a:extLst>
                <a:ext uri="{FF2B5EF4-FFF2-40B4-BE49-F238E27FC236}">
                  <a16:creationId xmlns:a16="http://schemas.microsoft.com/office/drawing/2014/main" id="{8E1A0F49-0221-FA85-C4AD-85BBE8974392}"/>
                </a:ext>
              </a:extLst>
            </p:cNvPr>
            <p:cNvSpPr txBox="1"/>
            <p:nvPr/>
          </p:nvSpPr>
          <p:spPr>
            <a:xfrm>
              <a:off x="9619805" y="4705642"/>
              <a:ext cx="1754874" cy="532203"/>
            </a:xfrm>
            <a:prstGeom prst="rect">
              <a:avLst/>
            </a:prstGeom>
            <a:noFill/>
          </p:spPr>
          <p:txBody>
            <a:bodyPr wrap="square" rtlCol="0">
              <a:spAutoFit/>
            </a:bodyPr>
            <a:lstStyle/>
            <a:p>
              <a:r>
                <a:rPr lang="en-US" sz="1400">
                  <a:latin typeface="Gill Sans Nova Medium" panose="020B0502020204020203" pitchFamily="34" charset="0"/>
                </a:rPr>
                <a:t>Enter invoice date and project costs</a:t>
              </a:r>
            </a:p>
          </p:txBody>
        </p:sp>
      </p:grpSp>
      <p:grpSp>
        <p:nvGrpSpPr>
          <p:cNvPr id="22" name="Group 21">
            <a:extLst>
              <a:ext uri="{FF2B5EF4-FFF2-40B4-BE49-F238E27FC236}">
                <a16:creationId xmlns:a16="http://schemas.microsoft.com/office/drawing/2014/main" id="{A52163E8-C570-D6FB-2F1E-1720F6EC47CA}"/>
              </a:ext>
            </a:extLst>
          </p:cNvPr>
          <p:cNvGrpSpPr/>
          <p:nvPr/>
        </p:nvGrpSpPr>
        <p:grpSpPr>
          <a:xfrm>
            <a:off x="9383832" y="5419008"/>
            <a:ext cx="1990848" cy="751346"/>
            <a:chOff x="9383832" y="5419008"/>
            <a:chExt cx="1990848" cy="751346"/>
          </a:xfrm>
        </p:grpSpPr>
        <p:sp>
          <p:nvSpPr>
            <p:cNvPr id="18" name="Oval 17">
              <a:extLst>
                <a:ext uri="{FF2B5EF4-FFF2-40B4-BE49-F238E27FC236}">
                  <a16:creationId xmlns:a16="http://schemas.microsoft.com/office/drawing/2014/main" id="{39C471AB-39FD-B8C7-BCD3-C93F0FE0A2D3}"/>
                </a:ext>
              </a:extLst>
            </p:cNvPr>
            <p:cNvSpPr/>
            <p:nvPr/>
          </p:nvSpPr>
          <p:spPr>
            <a:xfrm>
              <a:off x="9383832" y="5494830"/>
              <a:ext cx="240025" cy="260028"/>
            </a:xfrm>
            <a:prstGeom prst="ellipse">
              <a:avLst/>
            </a:prstGeom>
            <a:solidFill>
              <a:schemeClr val="accent3"/>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atin typeface="Gill Sans Nova Medium" panose="020B0502020204020203" pitchFamily="34" charset="0"/>
                </a:rPr>
                <a:t>4</a:t>
              </a:r>
            </a:p>
          </p:txBody>
        </p:sp>
        <p:sp>
          <p:nvSpPr>
            <p:cNvPr id="19" name="TextBox 18">
              <a:extLst>
                <a:ext uri="{FF2B5EF4-FFF2-40B4-BE49-F238E27FC236}">
                  <a16:creationId xmlns:a16="http://schemas.microsoft.com/office/drawing/2014/main" id="{BF8B1531-A97E-7677-90AE-A5E0CC913081}"/>
                </a:ext>
              </a:extLst>
            </p:cNvPr>
            <p:cNvSpPr txBox="1"/>
            <p:nvPr/>
          </p:nvSpPr>
          <p:spPr>
            <a:xfrm>
              <a:off x="9619805" y="5419008"/>
              <a:ext cx="1754875" cy="751346"/>
            </a:xfrm>
            <a:prstGeom prst="rect">
              <a:avLst/>
            </a:prstGeom>
            <a:noFill/>
          </p:spPr>
          <p:txBody>
            <a:bodyPr wrap="square" rtlCol="0">
              <a:spAutoFit/>
            </a:bodyPr>
            <a:lstStyle/>
            <a:p>
              <a:r>
                <a:rPr lang="en-US" sz="1400">
                  <a:latin typeface="Gill Sans Nova Medium" panose="020B0502020204020203" pitchFamily="34" charset="0"/>
                </a:rPr>
                <a:t>Enter existing and proposed equipment information</a:t>
              </a:r>
            </a:p>
          </p:txBody>
        </p:sp>
      </p:grpSp>
      <p:grpSp>
        <p:nvGrpSpPr>
          <p:cNvPr id="33" name="Group 32">
            <a:extLst>
              <a:ext uri="{FF2B5EF4-FFF2-40B4-BE49-F238E27FC236}">
                <a16:creationId xmlns:a16="http://schemas.microsoft.com/office/drawing/2014/main" id="{527F0830-BB43-4F38-5428-43870DAD5AFB}"/>
              </a:ext>
            </a:extLst>
          </p:cNvPr>
          <p:cNvGrpSpPr/>
          <p:nvPr/>
        </p:nvGrpSpPr>
        <p:grpSpPr>
          <a:xfrm>
            <a:off x="2062567" y="5373242"/>
            <a:ext cx="5544458" cy="763231"/>
            <a:chOff x="2714171" y="4274562"/>
            <a:chExt cx="5544458" cy="763231"/>
          </a:xfrm>
        </p:grpSpPr>
        <p:sp>
          <p:nvSpPr>
            <p:cNvPr id="29" name="Rounded Rectangle 28">
              <a:extLst>
                <a:ext uri="{FF2B5EF4-FFF2-40B4-BE49-F238E27FC236}">
                  <a16:creationId xmlns:a16="http://schemas.microsoft.com/office/drawing/2014/main" id="{F81A286F-7133-63E3-AFB9-F627AA00B3CA}"/>
                </a:ext>
              </a:extLst>
            </p:cNvPr>
            <p:cNvSpPr/>
            <p:nvPr/>
          </p:nvSpPr>
          <p:spPr>
            <a:xfrm>
              <a:off x="2714171" y="4274562"/>
              <a:ext cx="5544458" cy="763231"/>
            </a:xfrm>
            <a:prstGeom prst="roundRect">
              <a:avLst>
                <a:gd name="adj" fmla="val 9403"/>
              </a:avLst>
            </a:prstGeom>
            <a:ln w="28575">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30" name="Group 29">
              <a:extLst>
                <a:ext uri="{FF2B5EF4-FFF2-40B4-BE49-F238E27FC236}">
                  <a16:creationId xmlns:a16="http://schemas.microsoft.com/office/drawing/2014/main" id="{8B305C7E-625C-0350-DBB1-598CC72ECF2D}"/>
                </a:ext>
              </a:extLst>
            </p:cNvPr>
            <p:cNvGrpSpPr/>
            <p:nvPr/>
          </p:nvGrpSpPr>
          <p:grpSpPr>
            <a:xfrm>
              <a:off x="3717843" y="4502288"/>
              <a:ext cx="3537114" cy="307777"/>
              <a:chOff x="9383831" y="6278136"/>
              <a:chExt cx="3537114" cy="307777"/>
            </a:xfrm>
          </p:grpSpPr>
          <p:sp>
            <p:nvSpPr>
              <p:cNvPr id="31" name="Oval 30">
                <a:extLst>
                  <a:ext uri="{FF2B5EF4-FFF2-40B4-BE49-F238E27FC236}">
                    <a16:creationId xmlns:a16="http://schemas.microsoft.com/office/drawing/2014/main" id="{A60EF82A-5CD1-2F7B-28F3-52729B5B346E}"/>
                  </a:ext>
                </a:extLst>
              </p:cNvPr>
              <p:cNvSpPr/>
              <p:nvPr/>
            </p:nvSpPr>
            <p:spPr>
              <a:xfrm>
                <a:off x="9383831" y="6304227"/>
                <a:ext cx="240025" cy="260028"/>
              </a:xfrm>
              <a:prstGeom prst="ellipse">
                <a:avLst/>
              </a:prstGeom>
              <a:solidFill>
                <a:schemeClr val="accent4"/>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atin typeface="Gill Sans Nova Medium" panose="020B0502020204020203" pitchFamily="34" charset="0"/>
                  </a:rPr>
                  <a:t>5</a:t>
                </a:r>
              </a:p>
            </p:txBody>
          </p:sp>
          <p:sp>
            <p:nvSpPr>
              <p:cNvPr id="32" name="TextBox 31">
                <a:extLst>
                  <a:ext uri="{FF2B5EF4-FFF2-40B4-BE49-F238E27FC236}">
                    <a16:creationId xmlns:a16="http://schemas.microsoft.com/office/drawing/2014/main" id="{A17B7CFE-4D86-F125-E2F1-29EF98E7262B}"/>
                  </a:ext>
                </a:extLst>
              </p:cNvPr>
              <p:cNvSpPr txBox="1"/>
              <p:nvPr/>
            </p:nvSpPr>
            <p:spPr>
              <a:xfrm>
                <a:off x="9663865" y="6278136"/>
                <a:ext cx="3257080" cy="307777"/>
              </a:xfrm>
              <a:prstGeom prst="rect">
                <a:avLst/>
              </a:prstGeom>
              <a:noFill/>
            </p:spPr>
            <p:txBody>
              <a:bodyPr wrap="square" rtlCol="0">
                <a:spAutoFit/>
              </a:bodyPr>
              <a:lstStyle/>
              <a:p>
                <a:pPr algn="ctr"/>
                <a:r>
                  <a:rPr lang="en-US" sz="1400">
                    <a:latin typeface="Gill Sans Nova Medium" panose="020B0502020204020203" pitchFamily="34" charset="0"/>
                  </a:rPr>
                  <a:t>Submit copy of tool with required docs</a:t>
                </a:r>
              </a:p>
            </p:txBody>
          </p:sp>
        </p:grpSp>
      </p:grpSp>
    </p:spTree>
    <p:custDataLst>
      <p:tags r:id="rId1"/>
    </p:custDataLst>
    <p:extLst>
      <p:ext uri="{BB962C8B-B14F-4D97-AF65-F5344CB8AC3E}">
        <p14:creationId xmlns:p14="http://schemas.microsoft.com/office/powerpoint/2010/main" val="19375620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par>
                          <p:cTn id="21" fill="hold">
                            <p:stCondLst>
                              <p:cond delay="1000"/>
                            </p:stCondLst>
                            <p:childTnLst>
                              <p:par>
                                <p:cTn id="22" presetID="53" presetClass="entr" presetSubtype="16"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10" presetClass="entr" presetSubtype="0" fill="hold" nodeType="withEffect">
                                  <p:stCondLst>
                                    <p:cond delay="1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2" presetClass="entr" presetSubtype="4" fill="hold" nodeType="withEffect">
                                  <p:stCondLst>
                                    <p:cond delay="10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childTnLst>
                          </p:cTn>
                        </p:par>
                        <p:par>
                          <p:cTn id="34" fill="hold">
                            <p:stCondLst>
                              <p:cond delay="2500"/>
                            </p:stCondLst>
                            <p:childTnLst>
                              <p:par>
                                <p:cTn id="35" presetID="53" presetClass="entr" presetSubtype="16" fill="hold" grpId="0" nodeType="after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0" presetClass="entr" presetSubtype="0" fill="hold" nodeType="withEffect">
                                  <p:stCondLst>
                                    <p:cond delay="10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2" presetClass="entr" presetSubtype="4" fill="hold" nodeType="withEffect">
                                  <p:stCondLst>
                                    <p:cond delay="100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up)">
                                      <p:cBhvr>
                                        <p:cTn id="46" dur="500"/>
                                        <p:tgtEl>
                                          <p:spTgt spid="9"/>
                                        </p:tgtEl>
                                      </p:cBhvr>
                                    </p:animEffect>
                                  </p:childTnLst>
                                </p:cTn>
                              </p:par>
                            </p:childTnLst>
                          </p:cTn>
                        </p:par>
                        <p:par>
                          <p:cTn id="47" fill="hold">
                            <p:stCondLst>
                              <p:cond delay="4000"/>
                            </p:stCondLst>
                            <p:childTnLst>
                              <p:par>
                                <p:cTn id="48" presetID="53" presetClass="entr" presetSubtype="16" fill="hold" grpId="0" nodeType="afterEffect">
                                  <p:stCondLst>
                                    <p:cond delay="1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par>
                                <p:cTn id="53" presetID="10" presetClass="entr" presetSubtype="0" fill="hold" nodeType="withEffect">
                                  <p:stCondLst>
                                    <p:cond delay="10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2" presetClass="entr" presetSubtype="4" fill="hold" nodeType="withEffect">
                                  <p:stCondLst>
                                    <p:cond delay="10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p:tgtEl>
                                          <p:spTgt spid="22"/>
                                        </p:tgtEl>
                                        <p:attrNameLst>
                                          <p:attrName>ppt_y</p:attrName>
                                        </p:attrNameLst>
                                      </p:cBhvr>
                                      <p:tavLst>
                                        <p:tav tm="0">
                                          <p:val>
                                            <p:strVal val="#ppt_y+#ppt_h*1.125000"/>
                                          </p:val>
                                        </p:tav>
                                        <p:tav tm="100000">
                                          <p:val>
                                            <p:strVal val="#ppt_y"/>
                                          </p:val>
                                        </p:tav>
                                      </p:tavLst>
                                    </p:anim>
                                    <p:animEffect transition="in" filter="wipe(up)">
                                      <p:cBhvr>
                                        <p:cTn id="59" dur="500"/>
                                        <p:tgtEl>
                                          <p:spTgt spid="22"/>
                                        </p:tgtEl>
                                      </p:cBhvr>
                                    </p:animEffect>
                                  </p:childTnLst>
                                </p:cTn>
                              </p:par>
                            </p:childTnLst>
                          </p:cTn>
                        </p:par>
                        <p:par>
                          <p:cTn id="60" fill="hold">
                            <p:stCondLst>
                              <p:cond delay="5500"/>
                            </p:stCondLst>
                            <p:childTnLst>
                              <p:par>
                                <p:cTn id="61" presetID="53" presetClass="entr" presetSubtype="16" fill="hold" nodeType="afterEffect">
                                  <p:stCondLst>
                                    <p:cond delay="100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Express Project Checklist</a:t>
            </a:r>
          </a:p>
        </p:txBody>
      </p:sp>
      <p:sp>
        <p:nvSpPr>
          <p:cNvPr id="3" name="Content Placeholder 2"/>
          <p:cNvSpPr>
            <a:spLocks noGrp="1"/>
          </p:cNvSpPr>
          <p:nvPr>
            <p:ph idx="1"/>
          </p:nvPr>
        </p:nvSpPr>
        <p:spPr>
          <a:xfrm>
            <a:off x="838200" y="1825625"/>
            <a:ext cx="4797490" cy="4351338"/>
          </a:xfrm>
        </p:spPr>
        <p:txBody>
          <a:bodyPr vert="horz" lIns="91440" tIns="45720" rIns="91440" bIns="45720" rtlCol="0" anchor="t">
            <a:normAutofit/>
          </a:bodyPr>
          <a:lstStyle/>
          <a:p>
            <a:pPr marL="457200" indent="-457200">
              <a:buClr>
                <a:schemeClr val="bg2"/>
              </a:buClr>
              <a:buFont typeface="+mj-lt"/>
              <a:buAutoNum type="arabicPeriod"/>
            </a:pPr>
            <a:r>
              <a:rPr lang="en-US"/>
              <a:t>General Application </a:t>
            </a:r>
          </a:p>
          <a:p>
            <a:pPr marL="457200" indent="-457200">
              <a:buClr>
                <a:schemeClr val="bg2"/>
              </a:buClr>
              <a:buFont typeface="+mj-lt"/>
              <a:buAutoNum type="arabicPeriod"/>
            </a:pPr>
            <a:r>
              <a:rPr lang="en-US"/>
              <a:t>Express Lighting tool or Express supplement page </a:t>
            </a:r>
          </a:p>
          <a:p>
            <a:pPr marL="457200" indent="-457200">
              <a:buClr>
                <a:schemeClr val="bg2"/>
              </a:buClr>
              <a:buFont typeface="+mj-lt"/>
              <a:buAutoNum type="arabicPeriod"/>
            </a:pPr>
            <a:r>
              <a:rPr lang="en-US"/>
              <a:t>IRS Form W-9</a:t>
            </a:r>
            <a:r>
              <a:rPr lang="en-US">
                <a:latin typeface="Gill Sans Nova Light"/>
              </a:rPr>
              <a:t> </a:t>
            </a:r>
          </a:p>
          <a:p>
            <a:pPr marL="457200" indent="-457200">
              <a:buClr>
                <a:schemeClr val="bg2"/>
              </a:buClr>
              <a:buFont typeface="+mj-lt"/>
              <a:buAutoNum type="arabicPeriod"/>
            </a:pPr>
            <a:r>
              <a:rPr lang="en-US"/>
              <a:t>Invoice with labor and materials itemized </a:t>
            </a:r>
          </a:p>
          <a:p>
            <a:pPr marL="457200" indent="-457200">
              <a:buClr>
                <a:schemeClr val="bg2"/>
              </a:buClr>
              <a:buFont typeface="+mj-lt"/>
              <a:buAutoNum type="arabicPeriod"/>
            </a:pPr>
            <a:r>
              <a:rPr lang="en-US"/>
              <a:t>Spec sheets/QPLs with model number highlighted; wattage highlighted if using a selectable wattage fixture </a:t>
            </a:r>
          </a:p>
          <a:p>
            <a:pPr marL="457200" indent="-457200">
              <a:buClr>
                <a:schemeClr val="bg2"/>
              </a:buClr>
              <a:buFont typeface="+mj-lt"/>
              <a:buAutoNum type="arabicPeriod"/>
            </a:pPr>
            <a:r>
              <a:rPr lang="en-US"/>
              <a:t>Controls spec sheet (with part number highlighted) if LLLC, NLC, or Plug &amp; Play Ready </a:t>
            </a:r>
            <a:endParaRPr/>
          </a:p>
        </p:txBody>
      </p:sp>
      <p:pic>
        <p:nvPicPr>
          <p:cNvPr id="6" name="Picture 5">
            <a:extLst>
              <a:ext uri="{FF2B5EF4-FFF2-40B4-BE49-F238E27FC236}">
                <a16:creationId xmlns:a16="http://schemas.microsoft.com/office/drawing/2014/main" id="{6020035D-F5DC-C934-6588-1CDD1137951E}"/>
              </a:ext>
            </a:extLst>
          </p:cNvPr>
          <p:cNvPicPr>
            <a:picLocks noChangeAspect="1"/>
          </p:cNvPicPr>
          <p:nvPr/>
        </p:nvPicPr>
        <p:blipFill>
          <a:blip r:embed="rId4"/>
          <a:srcRect l="40847" r="7029"/>
          <a:stretch>
            <a:fillRect/>
          </a:stretch>
        </p:blipFill>
        <p:spPr>
          <a:xfrm>
            <a:off x="6830008" y="0"/>
            <a:ext cx="5361992" cy="6858000"/>
          </a:xfrm>
          <a:prstGeom prst="rect">
            <a:avLst/>
          </a:prstGeom>
        </p:spPr>
      </p:pic>
      <p:pic>
        <p:nvPicPr>
          <p:cNvPr id="5" name="Picture 4" descr="A red and black geometrical background&#10;&#10;AI-generated content may be incorrect.">
            <a:extLst>
              <a:ext uri="{FF2B5EF4-FFF2-40B4-BE49-F238E27FC236}">
                <a16:creationId xmlns:a16="http://schemas.microsoft.com/office/drawing/2014/main" id="{8B1A6066-6770-267A-73BE-BD1443EF9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4922" y="0"/>
            <a:ext cx="877078" cy="877078"/>
          </a:xfrm>
          <a:prstGeom prst="rect">
            <a:avLst/>
          </a:prstGeom>
        </p:spPr>
      </p:pic>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Best Practices</a:t>
            </a:r>
          </a:p>
        </p:txBody>
      </p:sp>
      <p:graphicFrame>
        <p:nvGraphicFramePr>
          <p:cNvPr id="8" name="Content Placeholder 2">
            <a:extLst>
              <a:ext uri="{FF2B5EF4-FFF2-40B4-BE49-F238E27FC236}">
                <a16:creationId xmlns:a16="http://schemas.microsoft.com/office/drawing/2014/main" id="{545345AA-AD72-29F9-9805-D20A103B4D66}"/>
              </a:ext>
            </a:extLst>
          </p:cNvPr>
          <p:cNvGraphicFramePr>
            <a:graphicFrameLocks noGrp="1"/>
          </p:cNvGraphicFramePr>
          <p:nvPr>
            <p:ph sz="half" idx="1"/>
            <p:extLst>
              <p:ext uri="{D42A27DB-BD31-4B8C-83A1-F6EECF244321}">
                <p14:modId xmlns:p14="http://schemas.microsoft.com/office/powerpoint/2010/main" val="1353448348"/>
              </p:ext>
            </p:extLst>
          </p:nvPr>
        </p:nvGraphicFramePr>
        <p:xfrm>
          <a:off x="838200" y="1609725"/>
          <a:ext cx="4962525" cy="4071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ontent Placeholder 2">
            <a:extLst>
              <a:ext uri="{FF2B5EF4-FFF2-40B4-BE49-F238E27FC236}">
                <a16:creationId xmlns:a16="http://schemas.microsoft.com/office/drawing/2014/main" id="{0F2D2B3D-CA06-D0BB-5027-C736922852FA}"/>
              </a:ext>
            </a:extLst>
          </p:cNvPr>
          <p:cNvGraphicFramePr>
            <a:graphicFrameLocks/>
          </p:cNvGraphicFramePr>
          <p:nvPr>
            <p:extLst>
              <p:ext uri="{D42A27DB-BD31-4B8C-83A1-F6EECF244321}">
                <p14:modId xmlns:p14="http://schemas.microsoft.com/office/powerpoint/2010/main" val="1070705301"/>
              </p:ext>
            </p:extLst>
          </p:nvPr>
        </p:nvGraphicFramePr>
        <p:xfrm>
          <a:off x="6391275" y="1609724"/>
          <a:ext cx="4962525" cy="40711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2" grpId="0">
        <p:bldAsOne/>
      </p:bldGraphic>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t>Small Medium Business Express</a:t>
            </a:r>
            <a:br>
              <a:rPr lang="en-US"/>
            </a:br>
            <a:r>
              <a:rPr lang="en-US">
                <a:solidFill>
                  <a:schemeClr val="bg2"/>
                </a:solidFill>
              </a:rPr>
              <a:t>(SMBE)</a:t>
            </a:r>
          </a:p>
        </p:txBody>
      </p:sp>
      <p:pic>
        <p:nvPicPr>
          <p:cNvPr id="4" name="Picture 3">
            <a:extLst>
              <a:ext uri="{FF2B5EF4-FFF2-40B4-BE49-F238E27FC236}">
                <a16:creationId xmlns:a16="http://schemas.microsoft.com/office/drawing/2014/main" id="{01CC2E68-A908-3A3A-A18C-478189D59FD8}"/>
              </a:ext>
            </a:extLst>
          </p:cNvPr>
          <p:cNvPicPr>
            <a:picLocks noChangeAspect="1"/>
          </p:cNvPicPr>
          <p:nvPr/>
        </p:nvPicPr>
        <p:blipFill>
          <a:blip r:embed="rId4"/>
          <a:srcRect l="6691" r="13822" b="-1"/>
          <a:stretch>
            <a:fillRect/>
          </a:stretch>
        </p:blipFill>
        <p:spPr>
          <a:xfrm>
            <a:off x="6666345" y="1821007"/>
            <a:ext cx="4612846" cy="3873717"/>
          </a:xfrm>
          <a:prstGeom prst="rect">
            <a:avLst/>
          </a:prstGeom>
          <a:noFill/>
        </p:spPr>
      </p:pic>
      <p:sp>
        <p:nvSpPr>
          <p:cNvPr id="5" name="Content Placeholder 2">
            <a:extLst>
              <a:ext uri="{FF2B5EF4-FFF2-40B4-BE49-F238E27FC236}">
                <a16:creationId xmlns:a16="http://schemas.microsoft.com/office/drawing/2014/main" id="{1B3A5FE4-7E99-A652-2F32-2E14B1E83D85}"/>
              </a:ext>
            </a:extLst>
          </p:cNvPr>
          <p:cNvSpPr>
            <a:spLocks noGrp="1"/>
          </p:cNvSpPr>
          <p:nvPr>
            <p:ph sz="half" idx="2"/>
          </p:nvPr>
        </p:nvSpPr>
        <p:spPr>
          <a:xfrm>
            <a:off x="839244" y="2723138"/>
            <a:ext cx="5181600" cy="2534661"/>
          </a:xfrm>
        </p:spPr>
        <p:txBody>
          <a:bodyPr>
            <a:normAutofit/>
          </a:bodyPr>
          <a:lstStyle/>
          <a:p>
            <a:r>
              <a:t>Same process as Express</a:t>
            </a:r>
          </a:p>
          <a:p>
            <a:r>
              <a:t>Designed for verified small and medium business customers</a:t>
            </a:r>
          </a:p>
          <a:p>
            <a:r>
              <a:t>Simplified participation for eligible customers</a:t>
            </a:r>
            <a:endParaRPr lang="en-US"/>
          </a:p>
          <a:p>
            <a:r>
              <a:rPr lang="en-US"/>
              <a:t>Covers up to 75% of eligible project costs (labor and material)</a:t>
            </a:r>
            <a:endParaRPr/>
          </a:p>
        </p:txBody>
      </p:sp>
      <p:cxnSp>
        <p:nvCxnSpPr>
          <p:cNvPr id="8" name="Straight Connector 7">
            <a:extLst>
              <a:ext uri="{FF2B5EF4-FFF2-40B4-BE49-F238E27FC236}">
                <a16:creationId xmlns:a16="http://schemas.microsoft.com/office/drawing/2014/main" id="{AC735151-AFCE-0A9F-D305-42F84D9997F5}"/>
              </a:ext>
            </a:extLst>
          </p:cNvPr>
          <p:cNvCxnSpPr/>
          <p:nvPr/>
        </p:nvCxnSpPr>
        <p:spPr>
          <a:xfrm>
            <a:off x="6020844" y="1825625"/>
            <a:ext cx="0" cy="3873717"/>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b="0" i="0" kern="1200">
                <a:latin typeface="Gill Sans Nova Light" panose="020B0402020204020203" pitchFamily="34" charset="0"/>
                <a:ea typeface="+mj-ea"/>
                <a:cs typeface="+mj-cs"/>
              </a:rPr>
              <a:t>SMBE Checklist &amp; Eligibility</a:t>
            </a:r>
          </a:p>
        </p:txBody>
      </p:sp>
      <p:graphicFrame>
        <p:nvGraphicFramePr>
          <p:cNvPr id="7" name="Content Placeholder 2">
            <a:extLst>
              <a:ext uri="{FF2B5EF4-FFF2-40B4-BE49-F238E27FC236}">
                <a16:creationId xmlns:a16="http://schemas.microsoft.com/office/drawing/2014/main" id="{7E75A5CA-6011-C56A-0F65-E3EBF25AFD99}"/>
              </a:ext>
            </a:extLst>
          </p:cNvPr>
          <p:cNvGraphicFramePr>
            <a:graphicFrameLocks noGrp="1"/>
          </p:cNvGraphicFramePr>
          <p:nvPr>
            <p:ph sz="half" idx="1"/>
            <p:extLst>
              <p:ext uri="{D42A27DB-BD31-4B8C-83A1-F6EECF244321}">
                <p14:modId xmlns:p14="http://schemas.microsoft.com/office/powerpoint/2010/main" val="1985395445"/>
              </p:ext>
            </p:extLst>
          </p:nvPr>
        </p:nvGraphicFramePr>
        <p:xfrm>
          <a:off x="838200" y="1253331"/>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B1AD774-58B5-516E-1AA0-1A8E6DBBEBD4}"/>
              </a:ext>
            </a:extLst>
          </p:cNvPr>
          <p:cNvSpPr txBox="1"/>
          <p:nvPr/>
        </p:nvSpPr>
        <p:spPr>
          <a:xfrm>
            <a:off x="6643396" y="1825625"/>
            <a:ext cx="4710404" cy="4351338"/>
          </a:xfrm>
          <a:prstGeom prst="rect">
            <a:avLst/>
          </a:prstGeom>
        </p:spPr>
        <p:txBody>
          <a:bodyPr vert="horz" lIns="91440" tIns="45720" rIns="91440" bIns="45720" rtlCol="0">
            <a:normAutofit/>
          </a:bodyPr>
          <a:lstStyle/>
          <a:p>
            <a:pPr>
              <a:lnSpc>
                <a:spcPct val="90000"/>
              </a:lnSpc>
              <a:spcBef>
                <a:spcPts val="1000"/>
              </a:spcBef>
            </a:pPr>
            <a:r>
              <a:rPr lang="en-US" sz="2000">
                <a:solidFill>
                  <a:schemeClr val="bg2"/>
                </a:solidFill>
                <a:latin typeface="Gill Sans Nova Medium" panose="020B0502020204020203" pitchFamily="34" charset="0"/>
              </a:rPr>
              <a:t>PROJECT CHECKLIST</a:t>
            </a:r>
          </a:p>
          <a:p>
            <a:pPr marL="457200" indent="-457200">
              <a:spcBef>
                <a:spcPts val="1000"/>
              </a:spcBef>
              <a:buClr>
                <a:schemeClr val="bg2"/>
              </a:buClr>
              <a:buFont typeface="+mj-lt"/>
              <a:buAutoNum type="arabicPeriod"/>
            </a:pPr>
            <a:r>
              <a:rPr lang="en-US" sz="2000">
                <a:latin typeface="Gill Sans Nova Light" panose="020B0402020204020203" pitchFamily="34" charset="0"/>
              </a:rPr>
              <a:t>General Application </a:t>
            </a:r>
          </a:p>
          <a:p>
            <a:pPr marL="457200" indent="-457200">
              <a:spcBef>
                <a:spcPts val="1000"/>
              </a:spcBef>
              <a:buClr>
                <a:schemeClr val="bg2"/>
              </a:buClr>
              <a:buFont typeface="+mj-lt"/>
              <a:buAutoNum type="arabicPeriod"/>
            </a:pPr>
            <a:r>
              <a:rPr lang="en-US" sz="2000">
                <a:latin typeface="Gill Sans Nova Light" panose="020B0402020204020203" pitchFamily="34" charset="0"/>
              </a:rPr>
              <a:t>Lighting tool </a:t>
            </a:r>
          </a:p>
          <a:p>
            <a:pPr marL="457200" indent="-457200">
              <a:spcBef>
                <a:spcPts val="1000"/>
              </a:spcBef>
              <a:buClr>
                <a:schemeClr val="bg2"/>
              </a:buClr>
              <a:buFont typeface="+mj-lt"/>
              <a:buAutoNum type="arabicPeriod"/>
            </a:pPr>
            <a:r>
              <a:rPr lang="en-US" sz="2000">
                <a:latin typeface="Gill Sans Nova Light" panose="020B0402020204020203" pitchFamily="34" charset="0"/>
              </a:rPr>
              <a:t>Invoice with labor and materials itemized </a:t>
            </a:r>
          </a:p>
          <a:p>
            <a:pPr marL="457200" indent="-457200">
              <a:spcBef>
                <a:spcPts val="1000"/>
              </a:spcBef>
              <a:buClr>
                <a:schemeClr val="bg2"/>
              </a:buClr>
              <a:buFont typeface="+mj-lt"/>
              <a:buAutoNum type="arabicPeriod"/>
            </a:pPr>
            <a:r>
              <a:rPr lang="en-US" sz="2000">
                <a:latin typeface="Gill Sans Nova Light" panose="020B0402020204020203" pitchFamily="34" charset="0"/>
              </a:rPr>
              <a:t>Spec sheets/QPLs with model number highlighted; wattage highlighted if using a selectable wattage fixture </a:t>
            </a:r>
          </a:p>
          <a:p>
            <a:pPr marL="457200" indent="-457200">
              <a:spcBef>
                <a:spcPts val="1000"/>
              </a:spcBef>
              <a:buClr>
                <a:schemeClr val="bg2"/>
              </a:buClr>
              <a:buFont typeface="+mj-lt"/>
              <a:buAutoNum type="arabicPeriod"/>
            </a:pPr>
            <a:r>
              <a:rPr lang="en-US" sz="2000">
                <a:latin typeface="Gill Sans Nova Light" panose="020B0402020204020203" pitchFamily="34" charset="0"/>
              </a:rPr>
              <a:t>Controls spec sheet (with part number highlighted) if LLLC, NLC, or Plug &amp; Play Ready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Calculated </a:t>
            </a:r>
            <a:r>
              <a:t>Path</a:t>
            </a:r>
          </a:p>
        </p:txBody>
      </p:sp>
      <p:sp>
        <p:nvSpPr>
          <p:cNvPr id="3" name="Content Placeholder 2"/>
          <p:cNvSpPr>
            <a:spLocks noGrp="1"/>
          </p:cNvSpPr>
          <p:nvPr>
            <p:ph idx="1"/>
          </p:nvPr>
        </p:nvSpPr>
        <p:spPr>
          <a:xfrm>
            <a:off x="838200" y="1825625"/>
            <a:ext cx="6182727" cy="4351338"/>
          </a:xfrm>
        </p:spPr>
        <p:txBody>
          <a:bodyPr/>
          <a:lstStyle/>
          <a:p>
            <a:r>
              <a:t>Best for projects with higher complexity </a:t>
            </a:r>
            <a:endParaRPr lang="en-US"/>
          </a:p>
          <a:p>
            <a:r>
              <a:rPr lang="en-US"/>
              <a:t>Major Renovation</a:t>
            </a:r>
            <a:endParaRPr/>
          </a:p>
          <a:p>
            <a:r>
              <a:t>LED baseline projects</a:t>
            </a:r>
          </a:p>
          <a:p>
            <a:r>
              <a:t>Exterior lighting exceeding 285W</a:t>
            </a:r>
          </a:p>
          <a:p>
            <a:r>
              <a:t>Controls-only projects</a:t>
            </a:r>
          </a:p>
        </p:txBody>
      </p:sp>
      <p:pic>
        <p:nvPicPr>
          <p:cNvPr id="4" name="Picture 3">
            <a:extLst>
              <a:ext uri="{FF2B5EF4-FFF2-40B4-BE49-F238E27FC236}">
                <a16:creationId xmlns:a16="http://schemas.microsoft.com/office/drawing/2014/main" id="{B6460282-D30E-0F19-E005-F6AE02744BBB}"/>
              </a:ext>
            </a:extLst>
          </p:cNvPr>
          <p:cNvPicPr>
            <a:picLocks noChangeAspect="1"/>
          </p:cNvPicPr>
          <p:nvPr/>
        </p:nvPicPr>
        <p:blipFill>
          <a:blip r:embed="rId4"/>
          <a:stretch>
            <a:fillRect/>
          </a:stretch>
        </p:blipFill>
        <p:spPr>
          <a:xfrm>
            <a:off x="7611477" y="1825625"/>
            <a:ext cx="4052953" cy="4052953"/>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69F33-747E-B2BB-A058-95DDDFDD5E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5582AB-A8DD-1204-20A1-D4C8242436B8}"/>
              </a:ext>
            </a:extLst>
          </p:cNvPr>
          <p:cNvPicPr>
            <a:picLocks noChangeAspect="1"/>
          </p:cNvPicPr>
          <p:nvPr/>
        </p:nvPicPr>
        <p:blipFill>
          <a:blip r:embed="rId4"/>
          <a:stretch>
            <a:fillRect/>
          </a:stretch>
        </p:blipFill>
        <p:spPr>
          <a:xfrm>
            <a:off x="3984786" y="539647"/>
            <a:ext cx="7566942" cy="5269233"/>
          </a:xfrm>
          <a:prstGeom prst="rect">
            <a:avLst/>
          </a:prstGeom>
        </p:spPr>
      </p:pic>
      <p:sp>
        <p:nvSpPr>
          <p:cNvPr id="5" name="Title 1">
            <a:extLst>
              <a:ext uri="{FF2B5EF4-FFF2-40B4-BE49-F238E27FC236}">
                <a16:creationId xmlns:a16="http://schemas.microsoft.com/office/drawing/2014/main" id="{685F00B6-FE81-A820-1DD1-93BA440FED03}"/>
              </a:ext>
            </a:extLst>
          </p:cNvPr>
          <p:cNvSpPr>
            <a:spLocks noGrp="1"/>
          </p:cNvSpPr>
          <p:nvPr>
            <p:ph type="title"/>
          </p:nvPr>
        </p:nvSpPr>
        <p:spPr>
          <a:xfrm>
            <a:off x="103339" y="198619"/>
            <a:ext cx="4048593" cy="3230380"/>
          </a:xfrm>
        </p:spPr>
        <p:txBody>
          <a:bodyPr>
            <a:normAutofit/>
          </a:bodyPr>
          <a:lstStyle/>
          <a:p>
            <a:r>
              <a:rPr lang="en-US" b="1"/>
              <a:t>Lighting Retrofit Incentive Table</a:t>
            </a:r>
            <a:br>
              <a:rPr lang="en-US"/>
            </a:br>
            <a:r>
              <a:rPr lang="en-US"/>
              <a:t>Interior</a:t>
            </a:r>
            <a:endParaRPr/>
          </a:p>
        </p:txBody>
      </p:sp>
    </p:spTree>
    <p:custDataLst>
      <p:tags r:id="rId1"/>
    </p:custDataLst>
    <p:extLst>
      <p:ext uri="{BB962C8B-B14F-4D97-AF65-F5344CB8AC3E}">
        <p14:creationId xmlns:p14="http://schemas.microsoft.com/office/powerpoint/2010/main" val="4209073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6A10E-7028-22D4-908F-BF21150DA4B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EE4F8B-11BA-0135-5758-83A960526AA1}"/>
              </a:ext>
            </a:extLst>
          </p:cNvPr>
          <p:cNvSpPr>
            <a:spLocks noGrp="1"/>
          </p:cNvSpPr>
          <p:nvPr>
            <p:ph type="title"/>
          </p:nvPr>
        </p:nvSpPr>
        <p:spPr>
          <a:xfrm>
            <a:off x="103339" y="198619"/>
            <a:ext cx="4048593" cy="3230380"/>
          </a:xfrm>
        </p:spPr>
        <p:txBody>
          <a:bodyPr>
            <a:normAutofit/>
          </a:bodyPr>
          <a:lstStyle/>
          <a:p>
            <a:r>
              <a:rPr lang="en-US" b="1"/>
              <a:t>Lighting Retrofit Incentive Table</a:t>
            </a:r>
            <a:br>
              <a:rPr lang="en-US"/>
            </a:br>
            <a:r>
              <a:rPr lang="en-US"/>
              <a:t>Exterior</a:t>
            </a:r>
            <a:endParaRPr/>
          </a:p>
        </p:txBody>
      </p:sp>
      <p:pic>
        <p:nvPicPr>
          <p:cNvPr id="3" name="Picture 2">
            <a:extLst>
              <a:ext uri="{FF2B5EF4-FFF2-40B4-BE49-F238E27FC236}">
                <a16:creationId xmlns:a16="http://schemas.microsoft.com/office/drawing/2014/main" id="{6D0F68FA-BB8C-C13C-6623-622124CF4151}"/>
              </a:ext>
            </a:extLst>
          </p:cNvPr>
          <p:cNvPicPr>
            <a:picLocks noChangeAspect="1"/>
          </p:cNvPicPr>
          <p:nvPr/>
        </p:nvPicPr>
        <p:blipFill>
          <a:blip r:embed="rId3"/>
          <a:stretch>
            <a:fillRect/>
          </a:stretch>
        </p:blipFill>
        <p:spPr>
          <a:xfrm>
            <a:off x="3844777" y="609752"/>
            <a:ext cx="7886341" cy="3230380"/>
          </a:xfrm>
          <a:prstGeom prst="rect">
            <a:avLst/>
          </a:prstGeom>
        </p:spPr>
      </p:pic>
      <p:pic>
        <p:nvPicPr>
          <p:cNvPr id="7" name="Picture 6">
            <a:extLst>
              <a:ext uri="{FF2B5EF4-FFF2-40B4-BE49-F238E27FC236}">
                <a16:creationId xmlns:a16="http://schemas.microsoft.com/office/drawing/2014/main" id="{D5561C92-79DC-4BE6-D56C-0F12F861E378}"/>
              </a:ext>
            </a:extLst>
          </p:cNvPr>
          <p:cNvPicPr>
            <a:picLocks noChangeAspect="1"/>
          </p:cNvPicPr>
          <p:nvPr/>
        </p:nvPicPr>
        <p:blipFill>
          <a:blip r:embed="rId4"/>
          <a:stretch>
            <a:fillRect/>
          </a:stretch>
        </p:blipFill>
        <p:spPr>
          <a:xfrm>
            <a:off x="3844777" y="3840132"/>
            <a:ext cx="7811684" cy="2205079"/>
          </a:xfrm>
          <a:prstGeom prst="rect">
            <a:avLst/>
          </a:prstGeom>
        </p:spPr>
      </p:pic>
    </p:spTree>
    <p:custDataLst>
      <p:tags r:id="rId1"/>
    </p:custDataLst>
    <p:extLst>
      <p:ext uri="{BB962C8B-B14F-4D97-AF65-F5344CB8AC3E}">
        <p14:creationId xmlns:p14="http://schemas.microsoft.com/office/powerpoint/2010/main" val="1779048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C3-DFC5-74C5-6565-1CE44774C19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D55E3B3-6E29-CB0F-8620-6F63EE0EF71F}"/>
              </a:ext>
            </a:extLst>
          </p:cNvPr>
          <p:cNvSpPr txBox="1">
            <a:spLocks/>
          </p:cNvSpPr>
          <p:nvPr/>
        </p:nvSpPr>
        <p:spPr>
          <a:xfrm>
            <a:off x="0" y="729420"/>
            <a:ext cx="12120080" cy="332025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600" b="0" i="0" kern="1200">
                <a:solidFill>
                  <a:schemeClr val="bg1"/>
                </a:solidFill>
                <a:latin typeface="Gill Sans Nova Light" panose="020B0402020204020203" pitchFamily="34" charset="0"/>
                <a:ea typeface="+mj-ea"/>
                <a:cs typeface="+mj-cs"/>
              </a:defRPr>
            </a:lvl1pPr>
          </a:lstStyle>
          <a:p>
            <a:r>
              <a:rPr lang="en-US" sz="6700"/>
              <a:t>Wattsmart Business</a:t>
            </a:r>
          </a:p>
          <a:p>
            <a:endParaRPr lang="en-US" sz="4000"/>
          </a:p>
          <a:p>
            <a:r>
              <a:rPr lang="en-US" sz="4000"/>
              <a:t>HVAC  &amp; Mechanical</a:t>
            </a:r>
            <a:endParaRPr lang="en-US" sz="4000" i="1">
              <a:latin typeface="Gill Sans Nova Light" panose="020B0302020104020203" pitchFamily="34" charset="0"/>
            </a:endParaRPr>
          </a:p>
        </p:txBody>
      </p:sp>
    </p:spTree>
    <p:custDataLst>
      <p:tags r:id="rId1"/>
    </p:custDataLst>
    <p:extLst>
      <p:ext uri="{BB962C8B-B14F-4D97-AF65-F5344CB8AC3E}">
        <p14:creationId xmlns:p14="http://schemas.microsoft.com/office/powerpoint/2010/main" val="41862486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t>Program Overview</a:t>
            </a:r>
          </a:p>
        </p:txBody>
      </p:sp>
      <p:graphicFrame>
        <p:nvGraphicFramePr>
          <p:cNvPr id="5" name="Content Placeholder 2">
            <a:extLst>
              <a:ext uri="{FF2B5EF4-FFF2-40B4-BE49-F238E27FC236}">
                <a16:creationId xmlns:a16="http://schemas.microsoft.com/office/drawing/2014/main" id="{5AB99B1C-2707-D475-6E5C-2B51A20C826B}"/>
              </a:ext>
            </a:extLst>
          </p:cNvPr>
          <p:cNvGraphicFramePr>
            <a:graphicFrameLocks noGrp="1"/>
          </p:cNvGraphicFramePr>
          <p:nvPr>
            <p:ph idx="1"/>
            <p:extLst>
              <p:ext uri="{D42A27DB-BD31-4B8C-83A1-F6EECF244321}">
                <p14:modId xmlns:p14="http://schemas.microsoft.com/office/powerpoint/2010/main" val="1351262561"/>
              </p:ext>
            </p:extLst>
          </p:nvPr>
        </p:nvGraphicFramePr>
        <p:xfrm>
          <a:off x="838200" y="15335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9BE0-DA7A-D561-B2D4-1AB5F8A9F738}"/>
              </a:ext>
            </a:extLst>
          </p:cNvPr>
          <p:cNvSpPr>
            <a:spLocks noGrp="1"/>
          </p:cNvSpPr>
          <p:nvPr>
            <p:ph type="title"/>
          </p:nvPr>
        </p:nvSpPr>
        <p:spPr/>
        <p:txBody>
          <a:bodyPr/>
          <a:lstStyle/>
          <a:p>
            <a:r>
              <a:rPr lang="en-US"/>
              <a:t>HVAC and Mechanical Incentives</a:t>
            </a:r>
          </a:p>
        </p:txBody>
      </p:sp>
      <p:graphicFrame>
        <p:nvGraphicFramePr>
          <p:cNvPr id="6" name="Diagram 5">
            <a:extLst>
              <a:ext uri="{FF2B5EF4-FFF2-40B4-BE49-F238E27FC236}">
                <a16:creationId xmlns:a16="http://schemas.microsoft.com/office/drawing/2014/main" id="{F112826E-C63B-8A6C-35C2-A85B9A68A61E}"/>
              </a:ext>
            </a:extLst>
          </p:cNvPr>
          <p:cNvGraphicFramePr/>
          <p:nvPr>
            <p:extLst>
              <p:ext uri="{D42A27DB-BD31-4B8C-83A1-F6EECF244321}">
                <p14:modId xmlns:p14="http://schemas.microsoft.com/office/powerpoint/2010/main" val="3284603720"/>
              </p:ext>
            </p:extLst>
          </p:nvPr>
        </p:nvGraphicFramePr>
        <p:xfrm>
          <a:off x="608822" y="1146347"/>
          <a:ext cx="1097435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F95A38D-BEC5-A9DD-DEF1-2AEEA5723D98}"/>
              </a:ext>
            </a:extLst>
          </p:cNvPr>
          <p:cNvSpPr txBox="1"/>
          <p:nvPr/>
        </p:nvSpPr>
        <p:spPr>
          <a:xfrm>
            <a:off x="532622" y="1882455"/>
            <a:ext cx="6102220" cy="400110"/>
          </a:xfrm>
          <a:prstGeom prst="rect">
            <a:avLst/>
          </a:prstGeom>
          <a:noFill/>
        </p:spPr>
        <p:txBody>
          <a:bodyPr wrap="square">
            <a:spAutoFit/>
          </a:bodyPr>
          <a:lstStyle/>
          <a:p>
            <a:r>
              <a:rPr lang="en-US" sz="2000">
                <a:solidFill>
                  <a:schemeClr val="bg2"/>
                </a:solidFill>
                <a:latin typeface="Gill Sans Nova Medium" panose="020B0502020204020203" pitchFamily="34" charset="0"/>
              </a:rPr>
              <a:t>TOP 3 INCENTIVES (TO START WITH)</a:t>
            </a:r>
          </a:p>
        </p:txBody>
      </p:sp>
      <p:sp>
        <p:nvSpPr>
          <p:cNvPr id="11" name="TextBox 10">
            <a:extLst>
              <a:ext uri="{FF2B5EF4-FFF2-40B4-BE49-F238E27FC236}">
                <a16:creationId xmlns:a16="http://schemas.microsoft.com/office/drawing/2014/main" id="{FAADF729-C022-9F73-0BD5-7BCF93BF1116}"/>
              </a:ext>
            </a:extLst>
          </p:cNvPr>
          <p:cNvSpPr txBox="1"/>
          <p:nvPr/>
        </p:nvSpPr>
        <p:spPr>
          <a:xfrm>
            <a:off x="9155662" y="1882455"/>
            <a:ext cx="6102220" cy="400110"/>
          </a:xfrm>
          <a:prstGeom prst="rect">
            <a:avLst/>
          </a:prstGeom>
          <a:noFill/>
        </p:spPr>
        <p:txBody>
          <a:bodyPr wrap="square">
            <a:spAutoFit/>
          </a:bodyPr>
          <a:lstStyle/>
          <a:p>
            <a:r>
              <a:rPr lang="en-US" sz="2000">
                <a:solidFill>
                  <a:schemeClr val="accent6"/>
                </a:solidFill>
                <a:latin typeface="Gill Sans Nova Medium" panose="020B0502020204020203" pitchFamily="34" charset="0"/>
              </a:rPr>
              <a:t>BONUS</a:t>
            </a:r>
          </a:p>
        </p:txBody>
      </p:sp>
      <p:cxnSp>
        <p:nvCxnSpPr>
          <p:cNvPr id="4" name="Straight Connector 3">
            <a:extLst>
              <a:ext uri="{FF2B5EF4-FFF2-40B4-BE49-F238E27FC236}">
                <a16:creationId xmlns:a16="http://schemas.microsoft.com/office/drawing/2014/main" id="{8A2A41A9-F54E-925A-9A00-819765857BB0}"/>
              </a:ext>
            </a:extLst>
          </p:cNvPr>
          <p:cNvCxnSpPr>
            <a:cxnSpLocks/>
          </p:cNvCxnSpPr>
          <p:nvPr/>
        </p:nvCxnSpPr>
        <p:spPr>
          <a:xfrm>
            <a:off x="8943651" y="1882455"/>
            <a:ext cx="0" cy="357446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0779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BA994-0A23-74F9-7144-48A845A2CBEE}"/>
            </a:ext>
          </a:extLst>
        </p:cNvPr>
        <p:cNvGrpSpPr/>
        <p:nvPr/>
      </p:nvGrpSpPr>
      <p:grpSpPr>
        <a:xfrm>
          <a:off x="0" y="0"/>
          <a:ext cx="0" cy="0"/>
          <a:chOff x="0" y="0"/>
          <a:chExt cx="0" cy="0"/>
        </a:xfrm>
      </p:grpSpPr>
      <p:pic>
        <p:nvPicPr>
          <p:cNvPr id="3" name="Picture 2" descr="A screenshot of a list of air conditioning&#10;&#10;AI-generated content may be incorrect.">
            <a:extLst>
              <a:ext uri="{FF2B5EF4-FFF2-40B4-BE49-F238E27FC236}">
                <a16:creationId xmlns:a16="http://schemas.microsoft.com/office/drawing/2014/main" id="{C189C35B-264B-5278-B1F7-117476FEA470}"/>
              </a:ext>
            </a:extLst>
          </p:cNvPr>
          <p:cNvPicPr>
            <a:picLocks noChangeAspect="1"/>
          </p:cNvPicPr>
          <p:nvPr/>
        </p:nvPicPr>
        <p:blipFill>
          <a:blip r:embed="rId4"/>
          <a:srcRect t="10312"/>
          <a:stretch>
            <a:fillRect/>
          </a:stretch>
        </p:blipFill>
        <p:spPr>
          <a:xfrm>
            <a:off x="841201" y="1529007"/>
            <a:ext cx="4507453" cy="4980476"/>
          </a:xfrm>
          <a:prstGeom prst="rect">
            <a:avLst/>
          </a:prstGeom>
          <a:effectLst>
            <a:outerShdw blurRad="63500" sx="102000" sy="102000" algn="ctr" rotWithShape="0">
              <a:prstClr val="black">
                <a:alpha val="10000"/>
              </a:prstClr>
            </a:outerShdw>
          </a:effectLst>
        </p:spPr>
      </p:pic>
      <p:sp>
        <p:nvSpPr>
          <p:cNvPr id="5" name="Title 4">
            <a:extLst>
              <a:ext uri="{FF2B5EF4-FFF2-40B4-BE49-F238E27FC236}">
                <a16:creationId xmlns:a16="http://schemas.microsoft.com/office/drawing/2014/main" id="{992C5B7B-6E4E-FCE9-388B-4AE30CAE17CF}"/>
              </a:ext>
            </a:extLst>
          </p:cNvPr>
          <p:cNvSpPr>
            <a:spLocks noGrp="1"/>
          </p:cNvSpPr>
          <p:nvPr>
            <p:ph type="title"/>
          </p:nvPr>
        </p:nvSpPr>
        <p:spPr>
          <a:xfrm>
            <a:off x="838200" y="365125"/>
            <a:ext cx="10189063" cy="1345101"/>
          </a:xfrm>
        </p:spPr>
        <p:txBody>
          <a:bodyPr/>
          <a:lstStyle/>
          <a:p>
            <a:r>
              <a:rPr lang="en-US"/>
              <a:t>HVAC and Mechanical Incentives</a:t>
            </a:r>
          </a:p>
        </p:txBody>
      </p:sp>
      <p:pic>
        <p:nvPicPr>
          <p:cNvPr id="2" name="Picture 1" descr="A large metal box on a roof&#10;&#10;AI-generated content may be incorrect.">
            <a:extLst>
              <a:ext uri="{FF2B5EF4-FFF2-40B4-BE49-F238E27FC236}">
                <a16:creationId xmlns:a16="http://schemas.microsoft.com/office/drawing/2014/main" id="{E338332C-959E-37A2-9D6E-7F643207A1F6}"/>
              </a:ext>
            </a:extLst>
          </p:cNvPr>
          <p:cNvPicPr>
            <a:picLocks noChangeAspect="1"/>
          </p:cNvPicPr>
          <p:nvPr/>
        </p:nvPicPr>
        <p:blipFill>
          <a:blip r:embed="rId5"/>
          <a:stretch>
            <a:fillRect/>
          </a:stretch>
        </p:blipFill>
        <p:spPr>
          <a:xfrm>
            <a:off x="6375400" y="1712810"/>
            <a:ext cx="5820506" cy="3930612"/>
          </a:xfrm>
          <a:prstGeom prst="rect">
            <a:avLst/>
          </a:prstGeom>
        </p:spPr>
      </p:pic>
      <p:cxnSp>
        <p:nvCxnSpPr>
          <p:cNvPr id="6" name="Straight Connector 5">
            <a:extLst>
              <a:ext uri="{FF2B5EF4-FFF2-40B4-BE49-F238E27FC236}">
                <a16:creationId xmlns:a16="http://schemas.microsoft.com/office/drawing/2014/main" id="{8F46BD7E-4E0A-06D7-47B6-E933057B7D3E}"/>
              </a:ext>
            </a:extLst>
          </p:cNvPr>
          <p:cNvCxnSpPr>
            <a:cxnSpLocks/>
          </p:cNvCxnSpPr>
          <p:nvPr/>
        </p:nvCxnSpPr>
        <p:spPr>
          <a:xfrm>
            <a:off x="5818065" y="1757753"/>
            <a:ext cx="19539" cy="38456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79910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9015-F9D0-FF33-0204-84686E6A4FDD}"/>
              </a:ext>
            </a:extLst>
          </p:cNvPr>
          <p:cNvSpPr>
            <a:spLocks noGrp="1"/>
          </p:cNvSpPr>
          <p:nvPr>
            <p:ph type="title"/>
          </p:nvPr>
        </p:nvSpPr>
        <p:spPr/>
        <p:txBody>
          <a:bodyPr/>
          <a:lstStyle/>
          <a:p>
            <a:r>
              <a:rPr lang="en-US"/>
              <a:t>HVAC Check-Up</a:t>
            </a:r>
          </a:p>
        </p:txBody>
      </p:sp>
      <p:sp>
        <p:nvSpPr>
          <p:cNvPr id="3" name="Content Placeholder 2">
            <a:extLst>
              <a:ext uri="{FF2B5EF4-FFF2-40B4-BE49-F238E27FC236}">
                <a16:creationId xmlns:a16="http://schemas.microsoft.com/office/drawing/2014/main" id="{9380BEBA-451F-6015-5291-3352058AC0B2}"/>
              </a:ext>
            </a:extLst>
          </p:cNvPr>
          <p:cNvSpPr>
            <a:spLocks noGrp="1"/>
          </p:cNvSpPr>
          <p:nvPr>
            <p:ph idx="1"/>
          </p:nvPr>
        </p:nvSpPr>
        <p:spPr>
          <a:xfrm>
            <a:off x="834772" y="1554419"/>
            <a:ext cx="4484034" cy="4351338"/>
          </a:xfrm>
        </p:spPr>
        <p:txBody>
          <a:bodyPr>
            <a:normAutofit/>
          </a:bodyPr>
          <a:lstStyle/>
          <a:p>
            <a:pPr marL="0" indent="0">
              <a:buNone/>
            </a:pPr>
            <a:r>
              <a:rPr lang="en-US"/>
              <a:t>The </a:t>
            </a:r>
            <a:r>
              <a:rPr lang="en-US">
                <a:solidFill>
                  <a:schemeClr val="bg2"/>
                </a:solidFill>
                <a:latin typeface="Gill Sans Nova Medium" panose="020B0602020204020203" pitchFamily="34" charset="0"/>
              </a:rPr>
              <a:t>HVAC Check-Up </a:t>
            </a:r>
            <a:r>
              <a:rPr lang="en-US"/>
              <a:t>in the </a:t>
            </a:r>
            <a:r>
              <a:rPr lang="en-US" err="1"/>
              <a:t>Wattsmart</a:t>
            </a:r>
            <a:r>
              <a:rPr lang="en-US"/>
              <a:t> Business program (Utah) is a </a:t>
            </a:r>
            <a:r>
              <a:rPr lang="en-US" b="1"/>
              <a:t> </a:t>
            </a:r>
            <a:r>
              <a:rPr lang="en-US">
                <a:solidFill>
                  <a:schemeClr val="bg2"/>
                </a:solidFill>
                <a:latin typeface="Gill Sans Nova Medium" panose="020B0602020204020203" pitchFamily="34" charset="0"/>
              </a:rPr>
              <a:t>contractor-led assessment of a building’s HVAC system </a:t>
            </a:r>
            <a:r>
              <a:rPr lang="en-US"/>
              <a:t>that identifies energy-saving opportunities and eligible upgrades.</a:t>
            </a:r>
          </a:p>
        </p:txBody>
      </p:sp>
      <p:pic>
        <p:nvPicPr>
          <p:cNvPr id="5" name="Picture 4">
            <a:extLst>
              <a:ext uri="{FF2B5EF4-FFF2-40B4-BE49-F238E27FC236}">
                <a16:creationId xmlns:a16="http://schemas.microsoft.com/office/drawing/2014/main" id="{84A2C3A5-A6B8-68CD-D4E6-E7FA18428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2" y="3500406"/>
            <a:ext cx="4354638" cy="2165919"/>
          </a:xfrm>
          <a:prstGeom prst="rect">
            <a:avLst/>
          </a:prstGeom>
        </p:spPr>
      </p:pic>
      <p:grpSp>
        <p:nvGrpSpPr>
          <p:cNvPr id="13" name="Group 12">
            <a:extLst>
              <a:ext uri="{FF2B5EF4-FFF2-40B4-BE49-F238E27FC236}">
                <a16:creationId xmlns:a16="http://schemas.microsoft.com/office/drawing/2014/main" id="{AAF0FB98-43D2-714E-86D2-34F975962CB1}"/>
              </a:ext>
            </a:extLst>
          </p:cNvPr>
          <p:cNvGrpSpPr/>
          <p:nvPr/>
        </p:nvGrpSpPr>
        <p:grpSpPr>
          <a:xfrm>
            <a:off x="6565773" y="683138"/>
            <a:ext cx="4788027" cy="5086350"/>
            <a:chOff x="6565773" y="683138"/>
            <a:chExt cx="4788027" cy="4921531"/>
          </a:xfrm>
        </p:grpSpPr>
        <p:graphicFrame>
          <p:nvGraphicFramePr>
            <p:cNvPr id="9" name="Content Placeholder 2">
              <a:extLst>
                <a:ext uri="{FF2B5EF4-FFF2-40B4-BE49-F238E27FC236}">
                  <a16:creationId xmlns:a16="http://schemas.microsoft.com/office/drawing/2014/main" id="{A9364DBB-2104-7D11-8E93-7693A4F1A000}"/>
                </a:ext>
              </a:extLst>
            </p:cNvPr>
            <p:cNvGraphicFramePr>
              <a:graphicFrameLocks/>
            </p:cNvGraphicFramePr>
            <p:nvPr>
              <p:extLst>
                <p:ext uri="{D42A27DB-BD31-4B8C-83A1-F6EECF244321}">
                  <p14:modId xmlns:p14="http://schemas.microsoft.com/office/powerpoint/2010/main" val="1442938413"/>
                </p:ext>
              </p:extLst>
            </p:nvPr>
          </p:nvGraphicFramePr>
          <p:xfrm>
            <a:off x="6567488" y="1253331"/>
            <a:ext cx="478631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ontent Placeholder 2">
              <a:extLst>
                <a:ext uri="{FF2B5EF4-FFF2-40B4-BE49-F238E27FC236}">
                  <a16:creationId xmlns:a16="http://schemas.microsoft.com/office/drawing/2014/main" id="{7C1E9F3C-A554-B372-9A3F-9812ADA5699A}"/>
                </a:ext>
              </a:extLst>
            </p:cNvPr>
            <p:cNvSpPr txBox="1">
              <a:spLocks/>
            </p:cNvSpPr>
            <p:nvPr/>
          </p:nvSpPr>
          <p:spPr>
            <a:xfrm>
              <a:off x="6565773" y="683138"/>
              <a:ext cx="4484034" cy="3455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2"/>
                  </a:solidFill>
                </a:rPr>
                <a:t>CUSTOMER BENEFITS:</a:t>
              </a:r>
            </a:p>
          </p:txBody>
        </p:sp>
      </p:grpSp>
      <p:cxnSp>
        <p:nvCxnSpPr>
          <p:cNvPr id="12" name="Straight Connector 11">
            <a:extLst>
              <a:ext uri="{FF2B5EF4-FFF2-40B4-BE49-F238E27FC236}">
                <a16:creationId xmlns:a16="http://schemas.microsoft.com/office/drawing/2014/main" id="{F07A506A-76DB-DFB5-CD8E-3A4661214F0F}"/>
              </a:ext>
            </a:extLst>
          </p:cNvPr>
          <p:cNvCxnSpPr>
            <a:cxnSpLocks/>
          </p:cNvCxnSpPr>
          <p:nvPr/>
        </p:nvCxnSpPr>
        <p:spPr>
          <a:xfrm>
            <a:off x="5886450" y="683138"/>
            <a:ext cx="0" cy="50863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32594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B37F0-92C5-5E2C-56E2-FE42A7391286}"/>
            </a:ext>
          </a:extLst>
        </p:cNvPr>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E19FA57D-9630-845A-FB36-2C6DA8658F50}"/>
              </a:ext>
            </a:extLst>
          </p:cNvPr>
          <p:cNvGraphicFramePr>
            <a:graphicFrameLocks/>
          </p:cNvGraphicFramePr>
          <p:nvPr>
            <p:extLst>
              <p:ext uri="{D42A27DB-BD31-4B8C-83A1-F6EECF244321}">
                <p14:modId xmlns:p14="http://schemas.microsoft.com/office/powerpoint/2010/main" val="3451861108"/>
              </p:ext>
            </p:extLst>
          </p:nvPr>
        </p:nvGraphicFramePr>
        <p:xfrm>
          <a:off x="838200" y="1728659"/>
          <a:ext cx="5027708" cy="3896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1B07B210-D0FE-3C6B-77F9-FA044752B15C}"/>
              </a:ext>
            </a:extLst>
          </p:cNvPr>
          <p:cNvSpPr>
            <a:spLocks noGrp="1"/>
          </p:cNvSpPr>
          <p:nvPr>
            <p:ph type="title"/>
          </p:nvPr>
        </p:nvSpPr>
        <p:spPr>
          <a:xfrm>
            <a:off x="838200" y="186531"/>
            <a:ext cx="10515600" cy="1325563"/>
          </a:xfrm>
        </p:spPr>
        <p:txBody>
          <a:bodyPr/>
          <a:lstStyle/>
          <a:p>
            <a:r>
              <a:rPr lang="en-US"/>
              <a:t>Why join HVAC Checkup?</a:t>
            </a:r>
          </a:p>
        </p:txBody>
      </p:sp>
      <p:graphicFrame>
        <p:nvGraphicFramePr>
          <p:cNvPr id="19" name="Content Placeholder 2">
            <a:extLst>
              <a:ext uri="{FF2B5EF4-FFF2-40B4-BE49-F238E27FC236}">
                <a16:creationId xmlns:a16="http://schemas.microsoft.com/office/drawing/2014/main" id="{8AE522BA-2DAF-926A-ADFC-C81CBFEB5975}"/>
              </a:ext>
            </a:extLst>
          </p:cNvPr>
          <p:cNvGraphicFramePr>
            <a:graphicFrameLocks/>
          </p:cNvGraphicFramePr>
          <p:nvPr>
            <p:extLst>
              <p:ext uri="{D42A27DB-BD31-4B8C-83A1-F6EECF244321}">
                <p14:modId xmlns:p14="http://schemas.microsoft.com/office/powerpoint/2010/main" val="129837446"/>
              </p:ext>
            </p:extLst>
          </p:nvPr>
        </p:nvGraphicFramePr>
        <p:xfrm>
          <a:off x="6224145" y="1790386"/>
          <a:ext cx="5027708" cy="37730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923029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t>What to Look Forward to in 2026</a:t>
            </a:r>
          </a:p>
        </p:txBody>
      </p:sp>
      <p:graphicFrame>
        <p:nvGraphicFramePr>
          <p:cNvPr id="5" name="Content Placeholder 2">
            <a:extLst>
              <a:ext uri="{FF2B5EF4-FFF2-40B4-BE49-F238E27FC236}">
                <a16:creationId xmlns:a16="http://schemas.microsoft.com/office/drawing/2014/main" id="{4BCE3AA4-D89F-EFF5-4E2A-DA89D2E4465C}"/>
              </a:ext>
            </a:extLst>
          </p:cNvPr>
          <p:cNvGraphicFramePr>
            <a:graphicFrameLocks noGrp="1"/>
          </p:cNvGraphicFramePr>
          <p:nvPr>
            <p:ph idx="1"/>
            <p:extLst>
              <p:ext uri="{D42A27DB-BD31-4B8C-83A1-F6EECF244321}">
                <p14:modId xmlns:p14="http://schemas.microsoft.com/office/powerpoint/2010/main" val="2784565446"/>
              </p:ext>
            </p:extLst>
          </p:nvPr>
        </p:nvGraphicFramePr>
        <p:xfrm>
          <a:off x="838200" y="1481138"/>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F532-E9CA-0656-E03C-82815B268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7E50A-F625-B47C-329F-7EC9CB945320}"/>
              </a:ext>
            </a:extLst>
          </p:cNvPr>
          <p:cNvSpPr>
            <a:spLocks noGrp="1"/>
          </p:cNvSpPr>
          <p:nvPr>
            <p:ph type="title"/>
          </p:nvPr>
        </p:nvSpPr>
        <p:spPr/>
        <p:txBody>
          <a:bodyPr anchor="ctr">
            <a:normAutofit/>
          </a:bodyPr>
          <a:lstStyle/>
          <a:p>
            <a:r>
              <a:rPr lang="en-US">
                <a:latin typeface="Gill Sans Nova Light"/>
              </a:rPr>
              <a:t>Trade ally SPIFF opportunities</a:t>
            </a:r>
            <a:endParaRPr/>
          </a:p>
        </p:txBody>
      </p:sp>
      <p:pic>
        <p:nvPicPr>
          <p:cNvPr id="33" name="Content Placeholder 32">
            <a:extLst>
              <a:ext uri="{FF2B5EF4-FFF2-40B4-BE49-F238E27FC236}">
                <a16:creationId xmlns:a16="http://schemas.microsoft.com/office/drawing/2014/main" id="{5318D2E2-5510-695C-A3B4-E83D94A78160}"/>
              </a:ext>
            </a:extLst>
          </p:cNvPr>
          <p:cNvPicPr>
            <a:picLocks noGrp="1" noChangeAspect="1"/>
          </p:cNvPicPr>
          <p:nvPr>
            <p:ph idx="1"/>
          </p:nvPr>
        </p:nvPicPr>
        <p:blipFill>
          <a:blip r:embed="rId4"/>
          <a:stretch>
            <a:fillRect/>
          </a:stretch>
        </p:blipFill>
        <p:spPr>
          <a:xfrm>
            <a:off x="1365806" y="1522779"/>
            <a:ext cx="4732080" cy="4351338"/>
          </a:xfrm>
          <a:prstGeom prst="rect">
            <a:avLst/>
          </a:prstGeom>
        </p:spPr>
      </p:pic>
      <p:pic>
        <p:nvPicPr>
          <p:cNvPr id="34" name="Picture 33" descr="A green and white card with text and green ribbons&#10;&#10;AI-generated content may be incorrect.">
            <a:extLst>
              <a:ext uri="{FF2B5EF4-FFF2-40B4-BE49-F238E27FC236}">
                <a16:creationId xmlns:a16="http://schemas.microsoft.com/office/drawing/2014/main" id="{AAF05FBC-1FA7-3ED9-5792-5C3C56370E18}"/>
              </a:ext>
            </a:extLst>
          </p:cNvPr>
          <p:cNvPicPr>
            <a:picLocks noChangeAspect="1"/>
          </p:cNvPicPr>
          <p:nvPr/>
        </p:nvPicPr>
        <p:blipFill>
          <a:blip r:embed="rId5"/>
          <a:stretch>
            <a:fillRect/>
          </a:stretch>
        </p:blipFill>
        <p:spPr>
          <a:xfrm>
            <a:off x="6772762" y="1418247"/>
            <a:ext cx="4019551" cy="4558812"/>
          </a:xfrm>
          <a:prstGeom prst="rect">
            <a:avLst/>
          </a:prstGeom>
        </p:spPr>
      </p:pic>
    </p:spTree>
    <p:custDataLst>
      <p:tags r:id="rId1"/>
    </p:custDataLst>
    <p:extLst>
      <p:ext uri="{BB962C8B-B14F-4D97-AF65-F5344CB8AC3E}">
        <p14:creationId xmlns:p14="http://schemas.microsoft.com/office/powerpoint/2010/main" val="213149621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2FA2-BEEE-1F93-4EB4-77D2C8B8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B7AF4-3B78-723D-0ABF-E25C49BD2717}"/>
              </a:ext>
            </a:extLst>
          </p:cNvPr>
          <p:cNvSpPr>
            <a:spLocks noGrp="1"/>
          </p:cNvSpPr>
          <p:nvPr>
            <p:ph type="title"/>
          </p:nvPr>
        </p:nvSpPr>
        <p:spPr>
          <a:xfrm>
            <a:off x="0" y="1296738"/>
            <a:ext cx="12192001" cy="1325563"/>
          </a:xfrm>
        </p:spPr>
        <p:txBody>
          <a:bodyPr>
            <a:normAutofit/>
          </a:bodyPr>
          <a:lstStyle/>
          <a:p>
            <a:r>
              <a:rPr lang="en-US">
                <a:latin typeface="Gill Sans Nova Light"/>
              </a:rPr>
              <a:t>Thank you!</a:t>
            </a:r>
            <a:endParaRPr lang="en-US"/>
          </a:p>
        </p:txBody>
      </p:sp>
      <p:sp>
        <p:nvSpPr>
          <p:cNvPr id="3" name="Subtitle 4">
            <a:extLst>
              <a:ext uri="{FF2B5EF4-FFF2-40B4-BE49-F238E27FC236}">
                <a16:creationId xmlns:a16="http://schemas.microsoft.com/office/drawing/2014/main" id="{291CB002-5B8B-96A2-CA82-76F91E8540EA}"/>
              </a:ext>
            </a:extLst>
          </p:cNvPr>
          <p:cNvSpPr txBox="1">
            <a:spLocks/>
          </p:cNvSpPr>
          <p:nvPr/>
        </p:nvSpPr>
        <p:spPr>
          <a:xfrm>
            <a:off x="2093976" y="3031876"/>
            <a:ext cx="8004048" cy="768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Nova Light" panose="020B04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2"/>
              </a:solidFill>
              <a:latin typeface="Gill Sans Nova Medium" panose="020B0502020204020203" pitchFamily="34" charset="0"/>
            </a:endParaRPr>
          </a:p>
          <a:p>
            <a:pPr marL="0" indent="0" algn="ctr">
              <a:buNone/>
            </a:pPr>
            <a:r>
              <a:rPr lang="en-US">
                <a:solidFill>
                  <a:schemeClr val="bg2"/>
                </a:solidFill>
                <a:latin typeface="Gill Sans Nova Medium" panose="020B0502020204020203" pitchFamily="34" charset="0"/>
              </a:rPr>
              <a:t>WATTSMART BUSINESS     </a:t>
            </a:r>
          </a:p>
        </p:txBody>
      </p:sp>
    </p:spTree>
    <p:custDataLst>
      <p:tags r:id="rId1"/>
    </p:custDataLst>
    <p:extLst>
      <p:ext uri="{BB962C8B-B14F-4D97-AF65-F5344CB8AC3E}">
        <p14:creationId xmlns:p14="http://schemas.microsoft.com/office/powerpoint/2010/main" val="21853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ardboard boxes on conveyor belt">
            <a:extLst>
              <a:ext uri="{FF2B5EF4-FFF2-40B4-BE49-F238E27FC236}">
                <a16:creationId xmlns:a16="http://schemas.microsoft.com/office/drawing/2014/main" id="{42F53CC7-9C90-8442-AA6B-234E2E7BDEAE}"/>
              </a:ext>
            </a:extLst>
          </p:cNvPr>
          <p:cNvPicPr>
            <a:picLocks noChangeAspect="1"/>
          </p:cNvPicPr>
          <p:nvPr/>
        </p:nvPicPr>
        <p:blipFill>
          <a:blip r:embed="rId3">
            <a:extLst>
              <a:ext uri="{28A0092B-C50C-407E-A947-70E740481C1C}">
                <a14:useLocalDpi xmlns:a14="http://schemas.microsoft.com/office/drawing/2010/main" val="0"/>
              </a:ext>
            </a:extLst>
          </a:blip>
          <a:srcRect t="10188" r="-3" b="28159"/>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Piping and tanks of an industrial factory">
            <a:extLst>
              <a:ext uri="{FF2B5EF4-FFF2-40B4-BE49-F238E27FC236}">
                <a16:creationId xmlns:a16="http://schemas.microsoft.com/office/drawing/2014/main" id="{F4F2DCE7-26FA-073A-94B6-C8138D2DD9C3}"/>
              </a:ext>
            </a:extLst>
          </p:cNvPr>
          <p:cNvPicPr>
            <a:picLocks noChangeAspect="1"/>
          </p:cNvPicPr>
          <p:nvPr/>
        </p:nvPicPr>
        <p:blipFill>
          <a:blip r:embed="rId4">
            <a:extLst>
              <a:ext uri="{28A0092B-C50C-407E-A947-70E740481C1C}">
                <a14:useLocalDpi xmlns:a14="http://schemas.microsoft.com/office/drawing/2010/main" val="0"/>
              </a:ext>
            </a:extLst>
          </a:blip>
          <a:srcRect t="17593" r="-3" b="6284"/>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descr="Man in workshop writing and holding tablet">
            <a:extLst>
              <a:ext uri="{FF2B5EF4-FFF2-40B4-BE49-F238E27FC236}">
                <a16:creationId xmlns:a16="http://schemas.microsoft.com/office/drawing/2014/main" id="{DC008E84-0515-5D1F-1C2B-D1FBFAA2C6A2}"/>
              </a:ext>
            </a:extLst>
          </p:cNvPr>
          <p:cNvPicPr>
            <a:picLocks noChangeAspect="1"/>
          </p:cNvPicPr>
          <p:nvPr/>
        </p:nvPicPr>
        <p:blipFill>
          <a:blip r:embed="rId5">
            <a:extLst>
              <a:ext uri="{28A0092B-C50C-407E-A947-70E740481C1C}">
                <a14:useLocalDpi xmlns:a14="http://schemas.microsoft.com/office/drawing/2010/main" val="0"/>
              </a:ext>
            </a:extLst>
          </a:blip>
          <a:srcRect t="9490" r="1" b="1"/>
          <a:stretch>
            <a:fillRect/>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10" name="Picture 2" descr="Wattsmart Business &amp; Rocky Mountain Power logo">
            <a:extLst>
              <a:ext uri="{FF2B5EF4-FFF2-40B4-BE49-F238E27FC236}">
                <a16:creationId xmlns:a16="http://schemas.microsoft.com/office/drawing/2014/main" id="{E0F8C2F2-F3DA-C327-70FC-9A1E5CEC5D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151"/>
          <a:stretch>
            <a:fillRect/>
          </a:stretch>
        </p:blipFill>
        <p:spPr bwMode="auto">
          <a:xfrm>
            <a:off x="5277048" y="4047349"/>
            <a:ext cx="6442450" cy="25140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64007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EB747-4D69-C10F-D990-E582146873F1}"/>
            </a:ext>
          </a:extLst>
        </p:cNvPr>
        <p:cNvGrpSpPr/>
        <p:nvPr/>
      </p:nvGrpSpPr>
      <p:grpSpPr>
        <a:xfrm>
          <a:off x="0" y="0"/>
          <a:ext cx="0" cy="0"/>
          <a:chOff x="0" y="0"/>
          <a:chExt cx="0" cy="0"/>
        </a:xfrm>
      </p:grpSpPr>
      <p:pic>
        <p:nvPicPr>
          <p:cNvPr id="1026" name="Picture 2" descr="Wattsmart Business &amp; Rocky Mountain Power logo">
            <a:extLst>
              <a:ext uri="{FF2B5EF4-FFF2-40B4-BE49-F238E27FC236}">
                <a16:creationId xmlns:a16="http://schemas.microsoft.com/office/drawing/2014/main" id="{152B8C6E-1F84-C756-5748-E5A7C8C1C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49" y="278309"/>
            <a:ext cx="5524500" cy="105310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Evergreen Energy Partners logo.">
            <a:extLst>
              <a:ext uri="{FF2B5EF4-FFF2-40B4-BE49-F238E27FC236}">
                <a16:creationId xmlns:a16="http://schemas.microsoft.com/office/drawing/2014/main" id="{80F17778-F639-4239-89E7-2ADAF1A65C0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2A1D37B3-F19C-EF44-0016-01506EA48D80}"/>
              </a:ext>
            </a:extLst>
          </p:cNvPr>
          <p:cNvGrpSpPr/>
          <p:nvPr/>
        </p:nvGrpSpPr>
        <p:grpSpPr>
          <a:xfrm>
            <a:off x="9118649" y="3029747"/>
            <a:ext cx="2667897" cy="1227860"/>
            <a:chOff x="8716789" y="2618325"/>
            <a:chExt cx="2667897" cy="1227860"/>
          </a:xfrm>
        </p:grpSpPr>
        <p:pic>
          <p:nvPicPr>
            <p:cNvPr id="11" name="Picture 10">
              <a:extLst>
                <a:ext uri="{FF2B5EF4-FFF2-40B4-BE49-F238E27FC236}">
                  <a16:creationId xmlns:a16="http://schemas.microsoft.com/office/drawing/2014/main" id="{239A6BEF-8A6A-EE97-9F93-1E9E21D18ADD}"/>
                </a:ext>
              </a:extLst>
            </p:cNvPr>
            <p:cNvPicPr>
              <a:picLocks noChangeAspect="1"/>
            </p:cNvPicPr>
            <p:nvPr/>
          </p:nvPicPr>
          <p:blipFill>
            <a:blip r:embed="rId5">
              <a:extLst>
                <a:ext uri="{28A0092B-C50C-407E-A947-70E740481C1C}">
                  <a14:useLocalDpi xmlns:a14="http://schemas.microsoft.com/office/drawing/2010/main" val="0"/>
                </a:ext>
              </a:extLst>
            </a:blip>
            <a:srcRect l="2644" t="4396" r="3163" b="7808"/>
            <a:stretch>
              <a:fillRect/>
            </a:stretch>
          </p:blipFill>
          <p:spPr>
            <a:xfrm>
              <a:off x="8716789" y="2618325"/>
              <a:ext cx="2281225" cy="1227860"/>
            </a:xfrm>
            <a:prstGeom prst="rect">
              <a:avLst/>
            </a:prstGeom>
          </p:spPr>
        </p:pic>
        <p:sp>
          <p:nvSpPr>
            <p:cNvPr id="12" name="Rectangle 11">
              <a:extLst>
                <a:ext uri="{FF2B5EF4-FFF2-40B4-BE49-F238E27FC236}">
                  <a16:creationId xmlns:a16="http://schemas.microsoft.com/office/drawing/2014/main" id="{ABDEC05F-CF55-F2EC-88EF-D8E0AA09D48C}"/>
                </a:ext>
              </a:extLst>
            </p:cNvPr>
            <p:cNvSpPr/>
            <p:nvPr/>
          </p:nvSpPr>
          <p:spPr>
            <a:xfrm>
              <a:off x="8716789" y="2618325"/>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851BA1A-DB88-EE31-C204-2ED36F5B1643}"/>
                </a:ext>
              </a:extLst>
            </p:cNvPr>
            <p:cNvPicPr>
              <a:picLocks noChangeAspect="1"/>
            </p:cNvPicPr>
            <p:nvPr/>
          </p:nvPicPr>
          <p:blipFill>
            <a:blip r:embed="rId5">
              <a:extLst>
                <a:ext uri="{28A0092B-C50C-407E-A947-70E740481C1C}">
                  <a14:useLocalDpi xmlns:a14="http://schemas.microsoft.com/office/drawing/2010/main" val="0"/>
                </a:ext>
              </a:extLst>
            </a:blip>
            <a:srcRect l="63285" t="12681" r="6216" b="42417"/>
            <a:stretch>
              <a:fillRect/>
            </a:stretch>
          </p:blipFill>
          <p:spPr>
            <a:xfrm>
              <a:off x="10480431" y="2726792"/>
              <a:ext cx="738647" cy="627971"/>
            </a:xfrm>
            <a:prstGeom prst="rect">
              <a:avLst/>
            </a:prstGeom>
          </p:spPr>
        </p:pic>
        <p:sp>
          <p:nvSpPr>
            <p:cNvPr id="14" name="Rectangle 13">
              <a:extLst>
                <a:ext uri="{FF2B5EF4-FFF2-40B4-BE49-F238E27FC236}">
                  <a16:creationId xmlns:a16="http://schemas.microsoft.com/office/drawing/2014/main" id="{1A198626-10FE-9126-7205-C621259F8F51}"/>
                </a:ext>
              </a:extLst>
            </p:cNvPr>
            <p:cNvSpPr/>
            <p:nvPr/>
          </p:nvSpPr>
          <p:spPr>
            <a:xfrm>
              <a:off x="10334730" y="2788418"/>
              <a:ext cx="291402" cy="488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5500F5F-BD99-B509-282B-87A949528002}"/>
              </a:ext>
            </a:extLst>
          </p:cNvPr>
          <p:cNvGrpSpPr/>
          <p:nvPr/>
        </p:nvGrpSpPr>
        <p:grpSpPr>
          <a:xfrm>
            <a:off x="2031412" y="4352794"/>
            <a:ext cx="2667897" cy="1143065"/>
            <a:chOff x="393673" y="3847568"/>
            <a:chExt cx="2667897" cy="1143065"/>
          </a:xfrm>
        </p:grpSpPr>
        <p:pic>
          <p:nvPicPr>
            <p:cNvPr id="16" name="Picture 15">
              <a:extLst>
                <a:ext uri="{FF2B5EF4-FFF2-40B4-BE49-F238E27FC236}">
                  <a16:creationId xmlns:a16="http://schemas.microsoft.com/office/drawing/2014/main" id="{F72B4D39-6AAA-F18E-BF21-7951E725FF78}"/>
                </a:ext>
              </a:extLst>
            </p:cNvPr>
            <p:cNvPicPr>
              <a:picLocks noChangeAspect="1"/>
            </p:cNvPicPr>
            <p:nvPr/>
          </p:nvPicPr>
          <p:blipFill>
            <a:blip r:embed="rId6">
              <a:extLst>
                <a:ext uri="{28A0092B-C50C-407E-A947-70E740481C1C}">
                  <a14:useLocalDpi xmlns:a14="http://schemas.microsoft.com/office/drawing/2010/main" val="0"/>
                </a:ext>
              </a:extLst>
            </a:blip>
            <a:srcRect l="2967" t="7917" r="2733" b="7705"/>
            <a:stretch>
              <a:fillRect/>
            </a:stretch>
          </p:blipFill>
          <p:spPr>
            <a:xfrm>
              <a:off x="393673" y="3870712"/>
              <a:ext cx="2605021" cy="1067700"/>
            </a:xfrm>
            <a:prstGeom prst="rect">
              <a:avLst/>
            </a:prstGeom>
          </p:spPr>
        </p:pic>
        <p:sp>
          <p:nvSpPr>
            <p:cNvPr id="17" name="Rectangle 16">
              <a:extLst>
                <a:ext uri="{FF2B5EF4-FFF2-40B4-BE49-F238E27FC236}">
                  <a16:creationId xmlns:a16="http://schemas.microsoft.com/office/drawing/2014/main" id="{7AA9B194-7FEF-1B5B-51DC-8925E250D9A1}"/>
                </a:ext>
              </a:extLst>
            </p:cNvPr>
            <p:cNvSpPr/>
            <p:nvPr/>
          </p:nvSpPr>
          <p:spPr>
            <a:xfrm>
              <a:off x="393673" y="3847568"/>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7949BBA-78FA-E05B-8609-075B4CAFAD82}"/>
                </a:ext>
              </a:extLst>
            </p:cNvPr>
            <p:cNvPicPr>
              <a:picLocks noChangeAspect="1"/>
            </p:cNvPicPr>
            <p:nvPr/>
          </p:nvPicPr>
          <p:blipFill>
            <a:blip r:embed="rId6">
              <a:extLst>
                <a:ext uri="{28A0092B-C50C-407E-A947-70E740481C1C}">
                  <a14:useLocalDpi xmlns:a14="http://schemas.microsoft.com/office/drawing/2010/main" val="0"/>
                </a:ext>
              </a:extLst>
            </a:blip>
            <a:srcRect l="80311" t="11975" r="4510" b="49769"/>
            <a:stretch>
              <a:fillRect/>
            </a:stretch>
          </p:blipFill>
          <p:spPr>
            <a:xfrm>
              <a:off x="2401149" y="3909389"/>
              <a:ext cx="597545" cy="689847"/>
            </a:xfrm>
            <a:prstGeom prst="rect">
              <a:avLst/>
            </a:prstGeom>
          </p:spPr>
        </p:pic>
      </p:grpSp>
      <p:grpSp>
        <p:nvGrpSpPr>
          <p:cNvPr id="19" name="Group 18">
            <a:extLst>
              <a:ext uri="{FF2B5EF4-FFF2-40B4-BE49-F238E27FC236}">
                <a16:creationId xmlns:a16="http://schemas.microsoft.com/office/drawing/2014/main" id="{8AC38C2E-6F24-B5E4-074A-441E5528C0AF}"/>
              </a:ext>
            </a:extLst>
          </p:cNvPr>
          <p:cNvGrpSpPr/>
          <p:nvPr/>
        </p:nvGrpSpPr>
        <p:grpSpPr>
          <a:xfrm>
            <a:off x="4917606" y="4352794"/>
            <a:ext cx="2667897" cy="1143065"/>
            <a:chOff x="3167448" y="3846239"/>
            <a:chExt cx="2667897" cy="1143065"/>
          </a:xfrm>
        </p:grpSpPr>
        <p:pic>
          <p:nvPicPr>
            <p:cNvPr id="20" name="Picture 19">
              <a:extLst>
                <a:ext uri="{FF2B5EF4-FFF2-40B4-BE49-F238E27FC236}">
                  <a16:creationId xmlns:a16="http://schemas.microsoft.com/office/drawing/2014/main" id="{A2F9FB06-F7FA-A4CB-0A4C-51B2B54F24B2}"/>
                </a:ext>
              </a:extLst>
            </p:cNvPr>
            <p:cNvPicPr>
              <a:picLocks noChangeAspect="1"/>
            </p:cNvPicPr>
            <p:nvPr/>
          </p:nvPicPr>
          <p:blipFill>
            <a:blip r:embed="rId7">
              <a:extLst>
                <a:ext uri="{28A0092B-C50C-407E-A947-70E740481C1C}">
                  <a14:useLocalDpi xmlns:a14="http://schemas.microsoft.com/office/drawing/2010/main" val="0"/>
                </a:ext>
              </a:extLst>
            </a:blip>
            <a:srcRect l="14060" t="26569" r="54053" b="45323"/>
            <a:stretch>
              <a:fillRect/>
            </a:stretch>
          </p:blipFill>
          <p:spPr>
            <a:xfrm>
              <a:off x="3333749" y="4068385"/>
              <a:ext cx="1438835" cy="295835"/>
            </a:xfrm>
            <a:prstGeom prst="rect">
              <a:avLst/>
            </a:prstGeom>
          </p:spPr>
        </p:pic>
        <p:sp>
          <p:nvSpPr>
            <p:cNvPr id="21" name="Rectangle 20">
              <a:extLst>
                <a:ext uri="{FF2B5EF4-FFF2-40B4-BE49-F238E27FC236}">
                  <a16:creationId xmlns:a16="http://schemas.microsoft.com/office/drawing/2014/main" id="{A16934C9-2DEA-B480-84FC-506D0594DFF3}"/>
                </a:ext>
              </a:extLst>
            </p:cNvPr>
            <p:cNvSpPr/>
            <p:nvPr/>
          </p:nvSpPr>
          <p:spPr>
            <a:xfrm>
              <a:off x="3167448" y="3846239"/>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5099C4E-45C0-9B2D-9561-2F74570C25A8}"/>
                </a:ext>
              </a:extLst>
            </p:cNvPr>
            <p:cNvPicPr>
              <a:picLocks noChangeAspect="1"/>
            </p:cNvPicPr>
            <p:nvPr/>
          </p:nvPicPr>
          <p:blipFill>
            <a:blip r:embed="rId7">
              <a:extLst>
                <a:ext uri="{28A0092B-C50C-407E-A947-70E740481C1C}">
                  <a14:useLocalDpi xmlns:a14="http://schemas.microsoft.com/office/drawing/2010/main" val="0"/>
                </a:ext>
              </a:extLst>
            </a:blip>
            <a:srcRect l="46096" t="27538" r="28852" b="45418"/>
            <a:stretch>
              <a:fillRect/>
            </a:stretch>
          </p:blipFill>
          <p:spPr>
            <a:xfrm>
              <a:off x="3371882" y="4364220"/>
              <a:ext cx="1130410" cy="284629"/>
            </a:xfrm>
            <a:prstGeom prst="rect">
              <a:avLst/>
            </a:prstGeom>
          </p:spPr>
        </p:pic>
        <p:pic>
          <p:nvPicPr>
            <p:cNvPr id="23" name="Picture 22">
              <a:extLst>
                <a:ext uri="{FF2B5EF4-FFF2-40B4-BE49-F238E27FC236}">
                  <a16:creationId xmlns:a16="http://schemas.microsoft.com/office/drawing/2014/main" id="{DE0A333F-B7F1-41A9-6AA1-14AD6350B0AD}"/>
                </a:ext>
              </a:extLst>
            </p:cNvPr>
            <p:cNvPicPr>
              <a:picLocks noChangeAspect="1"/>
            </p:cNvPicPr>
            <p:nvPr/>
          </p:nvPicPr>
          <p:blipFill>
            <a:blip r:embed="rId7">
              <a:extLst>
                <a:ext uri="{28A0092B-C50C-407E-A947-70E740481C1C}">
                  <a14:useLocalDpi xmlns:a14="http://schemas.microsoft.com/office/drawing/2010/main" val="0"/>
                </a:ext>
              </a:extLst>
            </a:blip>
            <a:srcRect l="13166" t="56555" r="61782" b="25931"/>
            <a:stretch>
              <a:fillRect/>
            </a:stretch>
          </p:blipFill>
          <p:spPr>
            <a:xfrm>
              <a:off x="3333749" y="4687845"/>
              <a:ext cx="1130410" cy="184330"/>
            </a:xfrm>
            <a:prstGeom prst="rect">
              <a:avLst/>
            </a:prstGeom>
          </p:spPr>
        </p:pic>
        <p:pic>
          <p:nvPicPr>
            <p:cNvPr id="24" name="Picture 23">
              <a:extLst>
                <a:ext uri="{FF2B5EF4-FFF2-40B4-BE49-F238E27FC236}">
                  <a16:creationId xmlns:a16="http://schemas.microsoft.com/office/drawing/2014/main" id="{2E9CA705-EE0B-2D71-A22F-2401A6EF3566}"/>
                </a:ext>
              </a:extLst>
            </p:cNvPr>
            <p:cNvPicPr>
              <a:picLocks noChangeAspect="1"/>
            </p:cNvPicPr>
            <p:nvPr/>
          </p:nvPicPr>
          <p:blipFill>
            <a:blip r:embed="rId7">
              <a:extLst>
                <a:ext uri="{28A0092B-C50C-407E-A947-70E740481C1C}">
                  <a14:useLocalDpi xmlns:a14="http://schemas.microsoft.com/office/drawing/2010/main" val="0"/>
                </a:ext>
              </a:extLst>
            </a:blip>
            <a:srcRect l="72638" t="26452" r="10728" b="24640"/>
            <a:stretch>
              <a:fillRect/>
            </a:stretch>
          </p:blipFill>
          <p:spPr>
            <a:xfrm>
              <a:off x="4938885" y="4134086"/>
              <a:ext cx="750530" cy="514763"/>
            </a:xfrm>
            <a:prstGeom prst="rect">
              <a:avLst/>
            </a:prstGeom>
          </p:spPr>
        </p:pic>
      </p:grpSp>
      <p:grpSp>
        <p:nvGrpSpPr>
          <p:cNvPr id="25" name="Group 24">
            <a:extLst>
              <a:ext uri="{FF2B5EF4-FFF2-40B4-BE49-F238E27FC236}">
                <a16:creationId xmlns:a16="http://schemas.microsoft.com/office/drawing/2014/main" id="{66FED2FF-5CDC-5C4C-819D-F8DBA6B665E3}"/>
              </a:ext>
            </a:extLst>
          </p:cNvPr>
          <p:cNvGrpSpPr/>
          <p:nvPr/>
        </p:nvGrpSpPr>
        <p:grpSpPr>
          <a:xfrm>
            <a:off x="7798512" y="4352794"/>
            <a:ext cx="2667897" cy="1143065"/>
            <a:chOff x="5975274" y="3861122"/>
            <a:chExt cx="2667897" cy="1143065"/>
          </a:xfrm>
        </p:grpSpPr>
        <p:pic>
          <p:nvPicPr>
            <p:cNvPr id="26" name="Picture 25">
              <a:extLst>
                <a:ext uri="{FF2B5EF4-FFF2-40B4-BE49-F238E27FC236}">
                  <a16:creationId xmlns:a16="http://schemas.microsoft.com/office/drawing/2014/main" id="{4D861620-F7D3-05D8-2867-ACE18C94DFC8}"/>
                </a:ext>
              </a:extLst>
            </p:cNvPr>
            <p:cNvPicPr>
              <a:picLocks noChangeAspect="1"/>
            </p:cNvPicPr>
            <p:nvPr/>
          </p:nvPicPr>
          <p:blipFill>
            <a:blip r:embed="rId8">
              <a:extLst>
                <a:ext uri="{28A0092B-C50C-407E-A947-70E740481C1C}">
                  <a14:useLocalDpi xmlns:a14="http://schemas.microsoft.com/office/drawing/2010/main" val="0"/>
                </a:ext>
              </a:extLst>
            </a:blip>
            <a:srcRect l="26778" t="4681" r="26206" b="6890"/>
            <a:stretch>
              <a:fillRect/>
            </a:stretch>
          </p:blipFill>
          <p:spPr>
            <a:xfrm>
              <a:off x="6126008" y="3923636"/>
              <a:ext cx="2304154" cy="992057"/>
            </a:xfrm>
            <a:prstGeom prst="rect">
              <a:avLst/>
            </a:prstGeom>
          </p:spPr>
        </p:pic>
        <p:sp>
          <p:nvSpPr>
            <p:cNvPr id="27" name="Rectangle 26">
              <a:extLst>
                <a:ext uri="{FF2B5EF4-FFF2-40B4-BE49-F238E27FC236}">
                  <a16:creationId xmlns:a16="http://schemas.microsoft.com/office/drawing/2014/main" id="{0CF8A77F-537B-0CAA-B16B-E761EEE52F2C}"/>
                </a:ext>
              </a:extLst>
            </p:cNvPr>
            <p:cNvSpPr/>
            <p:nvPr/>
          </p:nvSpPr>
          <p:spPr>
            <a:xfrm>
              <a:off x="5975274" y="3861122"/>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7C0336A5-9268-3DC2-F525-E3930008158C}"/>
              </a:ext>
            </a:extLst>
          </p:cNvPr>
          <p:cNvGrpSpPr/>
          <p:nvPr/>
        </p:nvGrpSpPr>
        <p:grpSpPr>
          <a:xfrm>
            <a:off x="6241700" y="2975799"/>
            <a:ext cx="2667897" cy="1221194"/>
            <a:chOff x="6241700" y="2975799"/>
            <a:chExt cx="2667897" cy="1221194"/>
          </a:xfrm>
        </p:grpSpPr>
        <p:grpSp>
          <p:nvGrpSpPr>
            <p:cNvPr id="29" name="Group 28">
              <a:extLst>
                <a:ext uri="{FF2B5EF4-FFF2-40B4-BE49-F238E27FC236}">
                  <a16:creationId xmlns:a16="http://schemas.microsoft.com/office/drawing/2014/main" id="{3EB7C76E-4A83-CF3A-95E1-CD9A5DF24937}"/>
                </a:ext>
              </a:extLst>
            </p:cNvPr>
            <p:cNvGrpSpPr/>
            <p:nvPr/>
          </p:nvGrpSpPr>
          <p:grpSpPr>
            <a:xfrm>
              <a:off x="6241700" y="2975799"/>
              <a:ext cx="2667897" cy="1221194"/>
              <a:chOff x="5943599" y="2557124"/>
              <a:chExt cx="2667897" cy="1221194"/>
            </a:xfrm>
          </p:grpSpPr>
          <p:pic>
            <p:nvPicPr>
              <p:cNvPr id="31" name="Picture 30">
                <a:extLst>
                  <a:ext uri="{FF2B5EF4-FFF2-40B4-BE49-F238E27FC236}">
                    <a16:creationId xmlns:a16="http://schemas.microsoft.com/office/drawing/2014/main" id="{771E9BD5-8C87-EB07-A15E-6592F9F91D78}"/>
                  </a:ext>
                </a:extLst>
              </p:cNvPr>
              <p:cNvPicPr>
                <a:picLocks noChangeAspect="1"/>
              </p:cNvPicPr>
              <p:nvPr/>
            </p:nvPicPr>
            <p:blipFill>
              <a:blip r:embed="rId9">
                <a:extLst>
                  <a:ext uri="{28A0092B-C50C-407E-A947-70E740481C1C}">
                    <a14:useLocalDpi xmlns:a14="http://schemas.microsoft.com/office/drawing/2010/main" val="0"/>
                  </a:ext>
                </a:extLst>
              </a:blip>
              <a:srcRect l="2831" t="3119" r="2286" b="4262"/>
              <a:stretch>
                <a:fillRect/>
              </a:stretch>
            </p:blipFill>
            <p:spPr>
              <a:xfrm>
                <a:off x="6006950" y="2557124"/>
                <a:ext cx="2152509" cy="1221194"/>
              </a:xfrm>
              <a:prstGeom prst="rect">
                <a:avLst/>
              </a:prstGeom>
            </p:spPr>
          </p:pic>
          <p:sp>
            <p:nvSpPr>
              <p:cNvPr id="32" name="Rectangle 31">
                <a:extLst>
                  <a:ext uri="{FF2B5EF4-FFF2-40B4-BE49-F238E27FC236}">
                    <a16:creationId xmlns:a16="http://schemas.microsoft.com/office/drawing/2014/main" id="{EEC3D8A8-8A22-080E-FBEF-ECC4698BA917}"/>
                  </a:ext>
                </a:extLst>
              </p:cNvPr>
              <p:cNvSpPr/>
              <p:nvPr/>
            </p:nvSpPr>
            <p:spPr>
              <a:xfrm>
                <a:off x="5943599" y="2611072"/>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897F09D0-B509-4CBA-DCCB-8AC9562BB321}"/>
                </a:ext>
              </a:extLst>
            </p:cNvPr>
            <p:cNvPicPr>
              <a:picLocks noChangeAspect="1"/>
            </p:cNvPicPr>
            <p:nvPr/>
          </p:nvPicPr>
          <p:blipFill>
            <a:blip r:embed="rId9">
              <a:extLst>
                <a:ext uri="{28A0092B-C50C-407E-A947-70E740481C1C}">
                  <a14:useLocalDpi xmlns:a14="http://schemas.microsoft.com/office/drawing/2010/main" val="0"/>
                </a:ext>
              </a:extLst>
            </a:blip>
            <a:srcRect l="68387" t="19715" r="4272" b="50571"/>
            <a:stretch>
              <a:fillRect/>
            </a:stretch>
          </p:blipFill>
          <p:spPr>
            <a:xfrm>
              <a:off x="7893240" y="3169183"/>
              <a:ext cx="956627" cy="604318"/>
            </a:xfrm>
            <a:prstGeom prst="rect">
              <a:avLst/>
            </a:prstGeom>
          </p:spPr>
        </p:pic>
      </p:grpSp>
      <p:grpSp>
        <p:nvGrpSpPr>
          <p:cNvPr id="35" name="Group 34">
            <a:extLst>
              <a:ext uri="{FF2B5EF4-FFF2-40B4-BE49-F238E27FC236}">
                <a16:creationId xmlns:a16="http://schemas.microsoft.com/office/drawing/2014/main" id="{4A139EAD-8117-876D-D00E-5EFE4390D044}"/>
              </a:ext>
            </a:extLst>
          </p:cNvPr>
          <p:cNvGrpSpPr/>
          <p:nvPr/>
        </p:nvGrpSpPr>
        <p:grpSpPr>
          <a:xfrm>
            <a:off x="3387662" y="3000028"/>
            <a:ext cx="2667897" cy="1143065"/>
            <a:chOff x="3387662" y="3000028"/>
            <a:chExt cx="2667897" cy="1143065"/>
          </a:xfrm>
        </p:grpSpPr>
        <p:pic>
          <p:nvPicPr>
            <p:cNvPr id="9" name="Picture 8">
              <a:extLst>
                <a:ext uri="{FF2B5EF4-FFF2-40B4-BE49-F238E27FC236}">
                  <a16:creationId xmlns:a16="http://schemas.microsoft.com/office/drawing/2014/main" id="{A051AEFF-3326-FDAD-6BC8-BBC432B3E08C}"/>
                </a:ext>
              </a:extLst>
            </p:cNvPr>
            <p:cNvPicPr>
              <a:picLocks noChangeAspect="1"/>
            </p:cNvPicPr>
            <p:nvPr/>
          </p:nvPicPr>
          <p:blipFill>
            <a:blip r:embed="rId10">
              <a:extLst>
                <a:ext uri="{28A0092B-C50C-407E-A947-70E740481C1C}">
                  <a14:useLocalDpi xmlns:a14="http://schemas.microsoft.com/office/drawing/2010/main" val="0"/>
                </a:ext>
              </a:extLst>
            </a:blip>
            <a:srcRect l="3563" t="4454" r="2735" b="4706"/>
            <a:stretch>
              <a:fillRect/>
            </a:stretch>
          </p:blipFill>
          <p:spPr>
            <a:xfrm>
              <a:off x="3438175" y="3029747"/>
              <a:ext cx="2582461" cy="1100239"/>
            </a:xfrm>
            <a:prstGeom prst="rect">
              <a:avLst/>
            </a:prstGeom>
          </p:spPr>
        </p:pic>
        <p:sp>
          <p:nvSpPr>
            <p:cNvPr id="34" name="Rectangle 33">
              <a:extLst>
                <a:ext uri="{FF2B5EF4-FFF2-40B4-BE49-F238E27FC236}">
                  <a16:creationId xmlns:a16="http://schemas.microsoft.com/office/drawing/2014/main" id="{D462C781-EC7C-6DF2-753E-AB0527AD7914}"/>
                </a:ext>
              </a:extLst>
            </p:cNvPr>
            <p:cNvSpPr/>
            <p:nvPr/>
          </p:nvSpPr>
          <p:spPr>
            <a:xfrm>
              <a:off x="3387662" y="3000028"/>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ED4A8073-995E-0965-50F2-D0D19378E3AF}"/>
              </a:ext>
            </a:extLst>
          </p:cNvPr>
          <p:cNvGrpSpPr/>
          <p:nvPr/>
        </p:nvGrpSpPr>
        <p:grpSpPr>
          <a:xfrm>
            <a:off x="447350" y="2986921"/>
            <a:ext cx="2667897" cy="1143065"/>
            <a:chOff x="447350" y="2986921"/>
            <a:chExt cx="2667897" cy="1143065"/>
          </a:xfrm>
        </p:grpSpPr>
        <p:pic>
          <p:nvPicPr>
            <p:cNvPr id="8" name="Picture 7">
              <a:extLst>
                <a:ext uri="{FF2B5EF4-FFF2-40B4-BE49-F238E27FC236}">
                  <a16:creationId xmlns:a16="http://schemas.microsoft.com/office/drawing/2014/main" id="{38A310B3-5C5C-D74A-3E7E-49CEF50F7A67}"/>
                </a:ext>
              </a:extLst>
            </p:cNvPr>
            <p:cNvPicPr>
              <a:picLocks noChangeAspect="1"/>
            </p:cNvPicPr>
            <p:nvPr/>
          </p:nvPicPr>
          <p:blipFill>
            <a:blip r:embed="rId11">
              <a:extLst>
                <a:ext uri="{28A0092B-C50C-407E-A947-70E740481C1C}">
                  <a14:useLocalDpi xmlns:a14="http://schemas.microsoft.com/office/drawing/2010/main" val="0"/>
                </a:ext>
              </a:extLst>
            </a:blip>
            <a:srcRect l="2942" t="5721" r="3252" b="6540"/>
            <a:stretch>
              <a:fillRect/>
            </a:stretch>
          </p:blipFill>
          <p:spPr>
            <a:xfrm>
              <a:off x="487790" y="3027239"/>
              <a:ext cx="2578503" cy="1067700"/>
            </a:xfrm>
            <a:prstGeom prst="rect">
              <a:avLst/>
            </a:prstGeom>
          </p:spPr>
        </p:pic>
        <p:sp>
          <p:nvSpPr>
            <p:cNvPr id="36" name="Rectangle 35">
              <a:extLst>
                <a:ext uri="{FF2B5EF4-FFF2-40B4-BE49-F238E27FC236}">
                  <a16:creationId xmlns:a16="http://schemas.microsoft.com/office/drawing/2014/main" id="{B3EBACB8-ABA7-E857-A475-9E7D936D3547}"/>
                </a:ext>
              </a:extLst>
            </p:cNvPr>
            <p:cNvSpPr/>
            <p:nvPr/>
          </p:nvSpPr>
          <p:spPr>
            <a:xfrm>
              <a:off x="447350" y="2986921"/>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8C10E4F-0F19-39A4-D67A-A8EE6A5DFBA4}"/>
              </a:ext>
            </a:extLst>
          </p:cNvPr>
          <p:cNvGrpSpPr/>
          <p:nvPr/>
        </p:nvGrpSpPr>
        <p:grpSpPr>
          <a:xfrm>
            <a:off x="487790" y="1661366"/>
            <a:ext cx="2667897" cy="1143065"/>
            <a:chOff x="487790" y="1661366"/>
            <a:chExt cx="2667897" cy="1143065"/>
          </a:xfrm>
        </p:grpSpPr>
        <p:pic>
          <p:nvPicPr>
            <p:cNvPr id="2" name="Picture 1">
              <a:extLst>
                <a:ext uri="{FF2B5EF4-FFF2-40B4-BE49-F238E27FC236}">
                  <a16:creationId xmlns:a16="http://schemas.microsoft.com/office/drawing/2014/main" id="{75B3B383-6654-2ACE-015A-6A6E4FD29BD9}"/>
                </a:ext>
              </a:extLst>
            </p:cNvPr>
            <p:cNvPicPr>
              <a:picLocks noChangeAspect="1"/>
            </p:cNvPicPr>
            <p:nvPr/>
          </p:nvPicPr>
          <p:blipFill>
            <a:blip r:embed="rId12">
              <a:extLst>
                <a:ext uri="{28A0092B-C50C-407E-A947-70E740481C1C}">
                  <a14:useLocalDpi xmlns:a14="http://schemas.microsoft.com/office/drawing/2010/main" val="0"/>
                </a:ext>
              </a:extLst>
            </a:blip>
            <a:srcRect l="4621" t="8073" r="2978" b="8550"/>
            <a:stretch>
              <a:fillRect/>
            </a:stretch>
          </p:blipFill>
          <p:spPr>
            <a:xfrm>
              <a:off x="561974" y="1728197"/>
              <a:ext cx="2553273" cy="1028005"/>
            </a:xfrm>
            <a:prstGeom prst="rect">
              <a:avLst/>
            </a:prstGeom>
          </p:spPr>
        </p:pic>
        <p:sp>
          <p:nvSpPr>
            <p:cNvPr id="37" name="Rectangle 36">
              <a:extLst>
                <a:ext uri="{FF2B5EF4-FFF2-40B4-BE49-F238E27FC236}">
                  <a16:creationId xmlns:a16="http://schemas.microsoft.com/office/drawing/2014/main" id="{ED5B3487-BA97-34E6-D024-0419D91D9979}"/>
                </a:ext>
              </a:extLst>
            </p:cNvPr>
            <p:cNvSpPr/>
            <p:nvPr/>
          </p:nvSpPr>
          <p:spPr>
            <a:xfrm>
              <a:off x="487790" y="1661366"/>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BD8DCE3-C391-75CB-9C5C-6440D56F2138}"/>
              </a:ext>
            </a:extLst>
          </p:cNvPr>
          <p:cNvGrpSpPr/>
          <p:nvPr/>
        </p:nvGrpSpPr>
        <p:grpSpPr>
          <a:xfrm>
            <a:off x="3385984" y="1692009"/>
            <a:ext cx="2667897" cy="1143065"/>
            <a:chOff x="3385984" y="1692009"/>
            <a:chExt cx="2667897" cy="1143065"/>
          </a:xfrm>
        </p:grpSpPr>
        <p:pic>
          <p:nvPicPr>
            <p:cNvPr id="3" name="Picture 2">
              <a:extLst>
                <a:ext uri="{FF2B5EF4-FFF2-40B4-BE49-F238E27FC236}">
                  <a16:creationId xmlns:a16="http://schemas.microsoft.com/office/drawing/2014/main" id="{93704A9A-F25B-38BB-7CA0-BCA7F76E0349}"/>
                </a:ext>
              </a:extLst>
            </p:cNvPr>
            <p:cNvPicPr>
              <a:picLocks noChangeAspect="1"/>
            </p:cNvPicPr>
            <p:nvPr/>
          </p:nvPicPr>
          <p:blipFill>
            <a:blip r:embed="rId13">
              <a:extLst>
                <a:ext uri="{28A0092B-C50C-407E-A947-70E740481C1C}">
                  <a14:useLocalDpi xmlns:a14="http://schemas.microsoft.com/office/drawing/2010/main" val="0"/>
                </a:ext>
              </a:extLst>
            </a:blip>
            <a:srcRect l="3308" t="5485" r="4304" b="11055"/>
            <a:stretch>
              <a:fillRect/>
            </a:stretch>
          </p:blipFill>
          <p:spPr>
            <a:xfrm>
              <a:off x="3438175" y="1728197"/>
              <a:ext cx="2539510" cy="1016922"/>
            </a:xfrm>
            <a:prstGeom prst="rect">
              <a:avLst/>
            </a:prstGeom>
          </p:spPr>
        </p:pic>
        <p:sp>
          <p:nvSpPr>
            <p:cNvPr id="38" name="Rectangle 37">
              <a:extLst>
                <a:ext uri="{FF2B5EF4-FFF2-40B4-BE49-F238E27FC236}">
                  <a16:creationId xmlns:a16="http://schemas.microsoft.com/office/drawing/2014/main" id="{87177568-7B55-0609-41FA-9DDF6F7B8D8A}"/>
                </a:ext>
              </a:extLst>
            </p:cNvPr>
            <p:cNvSpPr/>
            <p:nvPr/>
          </p:nvSpPr>
          <p:spPr>
            <a:xfrm>
              <a:off x="3385984" y="1692009"/>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7B345FF6-BCD9-6F86-804C-B08600D405BD}"/>
              </a:ext>
            </a:extLst>
          </p:cNvPr>
          <p:cNvGrpSpPr/>
          <p:nvPr/>
        </p:nvGrpSpPr>
        <p:grpSpPr>
          <a:xfrm>
            <a:off x="6248400" y="1709307"/>
            <a:ext cx="2667897" cy="1143065"/>
            <a:chOff x="6248400" y="1709307"/>
            <a:chExt cx="2667897" cy="1143065"/>
          </a:xfrm>
        </p:grpSpPr>
        <p:pic>
          <p:nvPicPr>
            <p:cNvPr id="4" name="Picture 3">
              <a:extLst>
                <a:ext uri="{FF2B5EF4-FFF2-40B4-BE49-F238E27FC236}">
                  <a16:creationId xmlns:a16="http://schemas.microsoft.com/office/drawing/2014/main" id="{8324D370-2590-4AC0-4B05-40CC6EACFBFB}"/>
                </a:ext>
              </a:extLst>
            </p:cNvPr>
            <p:cNvPicPr>
              <a:picLocks noChangeAspect="1"/>
            </p:cNvPicPr>
            <p:nvPr/>
          </p:nvPicPr>
          <p:blipFill>
            <a:blip r:embed="rId14">
              <a:extLst>
                <a:ext uri="{28A0092B-C50C-407E-A947-70E740481C1C}">
                  <a14:useLocalDpi xmlns:a14="http://schemas.microsoft.com/office/drawing/2010/main" val="0"/>
                </a:ext>
              </a:extLst>
            </a:blip>
            <a:srcRect l="3292" t="5485" r="2204" b="6187"/>
            <a:stretch>
              <a:fillRect/>
            </a:stretch>
          </p:blipFill>
          <p:spPr>
            <a:xfrm>
              <a:off x="6305050" y="1728196"/>
              <a:ext cx="2604547" cy="1076235"/>
            </a:xfrm>
            <a:prstGeom prst="rect">
              <a:avLst/>
            </a:prstGeom>
          </p:spPr>
        </p:pic>
        <p:sp>
          <p:nvSpPr>
            <p:cNvPr id="39" name="Rectangle 38">
              <a:extLst>
                <a:ext uri="{FF2B5EF4-FFF2-40B4-BE49-F238E27FC236}">
                  <a16:creationId xmlns:a16="http://schemas.microsoft.com/office/drawing/2014/main" id="{F69316FC-825F-9C1C-84A7-331F5D40E1F1}"/>
                </a:ext>
              </a:extLst>
            </p:cNvPr>
            <p:cNvSpPr/>
            <p:nvPr/>
          </p:nvSpPr>
          <p:spPr>
            <a:xfrm>
              <a:off x="6248400" y="1709307"/>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69F3CE8-1C7E-794B-6BA1-B73A37E76624}"/>
              </a:ext>
            </a:extLst>
          </p:cNvPr>
          <p:cNvGrpSpPr/>
          <p:nvPr/>
        </p:nvGrpSpPr>
        <p:grpSpPr>
          <a:xfrm>
            <a:off x="9128746" y="1673608"/>
            <a:ext cx="2667897" cy="1143065"/>
            <a:chOff x="9128746" y="1673608"/>
            <a:chExt cx="2667897" cy="1143065"/>
          </a:xfrm>
        </p:grpSpPr>
        <p:pic>
          <p:nvPicPr>
            <p:cNvPr id="7" name="Picture 6">
              <a:extLst>
                <a:ext uri="{FF2B5EF4-FFF2-40B4-BE49-F238E27FC236}">
                  <a16:creationId xmlns:a16="http://schemas.microsoft.com/office/drawing/2014/main" id="{05633030-56F0-FDCA-6A9B-207A4EA8FD80}"/>
                </a:ext>
              </a:extLst>
            </p:cNvPr>
            <p:cNvPicPr>
              <a:picLocks noChangeAspect="1"/>
            </p:cNvPicPr>
            <p:nvPr/>
          </p:nvPicPr>
          <p:blipFill>
            <a:blip r:embed="rId15">
              <a:extLst>
                <a:ext uri="{28A0092B-C50C-407E-A947-70E740481C1C}">
                  <a14:useLocalDpi xmlns:a14="http://schemas.microsoft.com/office/drawing/2010/main" val="0"/>
                </a:ext>
              </a:extLst>
            </a:blip>
            <a:srcRect l="4556" t="5471" r="3452" b="11288"/>
            <a:stretch>
              <a:fillRect/>
            </a:stretch>
          </p:blipFill>
          <p:spPr>
            <a:xfrm>
              <a:off x="9210675" y="1728196"/>
              <a:ext cx="2541990" cy="1016923"/>
            </a:xfrm>
            <a:prstGeom prst="rect">
              <a:avLst/>
            </a:prstGeom>
          </p:spPr>
        </p:pic>
        <p:sp>
          <p:nvSpPr>
            <p:cNvPr id="40" name="Rectangle 39">
              <a:extLst>
                <a:ext uri="{FF2B5EF4-FFF2-40B4-BE49-F238E27FC236}">
                  <a16:creationId xmlns:a16="http://schemas.microsoft.com/office/drawing/2014/main" id="{5BD63CB2-CF73-E6FD-9789-37E068144539}"/>
                </a:ext>
              </a:extLst>
            </p:cNvPr>
            <p:cNvSpPr/>
            <p:nvPr/>
          </p:nvSpPr>
          <p:spPr>
            <a:xfrm>
              <a:off x="9128746" y="1673608"/>
              <a:ext cx="2667897" cy="1143065"/>
            </a:xfrm>
            <a:prstGeom prst="rect">
              <a:avLst/>
            </a:prstGeom>
            <a:no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5862046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CC12-E36B-0957-FB18-77F9049352D8}"/>
            </a:ext>
          </a:extLst>
        </p:cNvPr>
        <p:cNvGrpSpPr/>
        <p:nvPr/>
      </p:nvGrpSpPr>
      <p:grpSpPr>
        <a:xfrm>
          <a:off x="0" y="0"/>
          <a:ext cx="0" cy="0"/>
          <a:chOff x="0" y="0"/>
          <a:chExt cx="0" cy="0"/>
        </a:xfrm>
      </p:grpSpPr>
      <p:sp>
        <p:nvSpPr>
          <p:cNvPr id="43" name="Title 1">
            <a:extLst>
              <a:ext uri="{FF2B5EF4-FFF2-40B4-BE49-F238E27FC236}">
                <a16:creationId xmlns:a16="http://schemas.microsoft.com/office/drawing/2014/main" id="{F20642C0-B272-1881-5F65-42FCD3A7795D}"/>
              </a:ext>
            </a:extLst>
          </p:cNvPr>
          <p:cNvSpPr>
            <a:spLocks noGrp="1"/>
          </p:cNvSpPr>
          <p:nvPr>
            <p:ph type="title"/>
          </p:nvPr>
        </p:nvSpPr>
        <p:spPr>
          <a:xfrm>
            <a:off x="825258" y="538098"/>
            <a:ext cx="5270742" cy="1325563"/>
          </a:xfrm>
        </p:spPr>
        <p:txBody>
          <a:bodyPr>
            <a:normAutofit/>
          </a:bodyPr>
          <a:lstStyle/>
          <a:p>
            <a:r>
              <a:rPr lang="en-US" dirty="0">
                <a:latin typeface="Gill Sans Nova Light"/>
              </a:rPr>
              <a:t>Wattsmart Business </a:t>
            </a:r>
            <a:br>
              <a:rPr lang="en-US" dirty="0">
                <a:latin typeface="Gill Sans Nova Light"/>
              </a:rPr>
            </a:br>
            <a:r>
              <a:rPr lang="en-US" dirty="0">
                <a:latin typeface="Gill Sans Nova Light"/>
              </a:rPr>
              <a:t>Team</a:t>
            </a:r>
          </a:p>
        </p:txBody>
      </p:sp>
      <p:grpSp>
        <p:nvGrpSpPr>
          <p:cNvPr id="45" name="Group 44">
            <a:extLst>
              <a:ext uri="{FF2B5EF4-FFF2-40B4-BE49-F238E27FC236}">
                <a16:creationId xmlns:a16="http://schemas.microsoft.com/office/drawing/2014/main" id="{6FE2DBDF-A273-9D72-AF45-0DB1F821B3BA}"/>
              </a:ext>
            </a:extLst>
          </p:cNvPr>
          <p:cNvGrpSpPr/>
          <p:nvPr/>
        </p:nvGrpSpPr>
        <p:grpSpPr>
          <a:xfrm>
            <a:off x="508887" y="2309275"/>
            <a:ext cx="4995529" cy="1632025"/>
            <a:chOff x="627062" y="1864581"/>
            <a:chExt cx="4995529" cy="1632025"/>
          </a:xfrm>
        </p:grpSpPr>
        <p:grpSp>
          <p:nvGrpSpPr>
            <p:cNvPr id="47" name="Group 46">
              <a:extLst>
                <a:ext uri="{FF2B5EF4-FFF2-40B4-BE49-F238E27FC236}">
                  <a16:creationId xmlns:a16="http://schemas.microsoft.com/office/drawing/2014/main" id="{86AACCB8-E24D-361D-AF97-06792ED3EDFC}"/>
                </a:ext>
              </a:extLst>
            </p:cNvPr>
            <p:cNvGrpSpPr/>
            <p:nvPr/>
          </p:nvGrpSpPr>
          <p:grpSpPr>
            <a:xfrm>
              <a:off x="932703" y="2138961"/>
              <a:ext cx="4689888" cy="1357645"/>
              <a:chOff x="928277" y="1578187"/>
              <a:chExt cx="4689888" cy="1357645"/>
            </a:xfrm>
          </p:grpSpPr>
          <p:sp>
            <p:nvSpPr>
              <p:cNvPr id="55" name="Flowchart: Alternate Process 54">
                <a:extLst>
                  <a:ext uri="{FF2B5EF4-FFF2-40B4-BE49-F238E27FC236}">
                    <a16:creationId xmlns:a16="http://schemas.microsoft.com/office/drawing/2014/main" id="{A2E77EBD-E93F-2338-4D90-ADEF687FB6E0}"/>
                  </a:ext>
                </a:extLst>
              </p:cNvPr>
              <p:cNvSpPr/>
              <p:nvPr/>
            </p:nvSpPr>
            <p:spPr>
              <a:xfrm>
                <a:off x="928277" y="1578187"/>
                <a:ext cx="4689888" cy="1357645"/>
              </a:xfrm>
              <a:prstGeom prst="flowChartAlternateProcess">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DD7169F1-6A34-6B2E-6A23-16F60C89C7FE}"/>
                  </a:ext>
                </a:extLst>
              </p:cNvPr>
              <p:cNvGrpSpPr/>
              <p:nvPr/>
            </p:nvGrpSpPr>
            <p:grpSpPr>
              <a:xfrm>
                <a:off x="1041010" y="1713079"/>
                <a:ext cx="4464423" cy="1087860"/>
                <a:chOff x="1028474" y="1724720"/>
                <a:chExt cx="4464423" cy="1087860"/>
              </a:xfrm>
            </p:grpSpPr>
            <p:pic>
              <p:nvPicPr>
                <p:cNvPr id="59" name="Picture 58">
                  <a:extLst>
                    <a:ext uri="{FF2B5EF4-FFF2-40B4-BE49-F238E27FC236}">
                      <a16:creationId xmlns:a16="http://schemas.microsoft.com/office/drawing/2014/main" id="{CD2A5009-856F-4B37-4CD4-1E8ADA9D1D7B}"/>
                    </a:ext>
                  </a:extLst>
                </p:cNvPr>
                <p:cNvPicPr>
                  <a:picLocks noChangeAspect="1"/>
                </p:cNvPicPr>
                <p:nvPr/>
              </p:nvPicPr>
              <p:blipFill>
                <a:blip r:embed="rId5"/>
                <a:stretch>
                  <a:fillRect/>
                </a:stretch>
              </p:blipFill>
              <p:spPr>
                <a:xfrm>
                  <a:off x="2486569" y="1724720"/>
                  <a:ext cx="1548232" cy="386312"/>
                </a:xfrm>
                <a:prstGeom prst="rect">
                  <a:avLst/>
                </a:prstGeom>
              </p:spPr>
            </p:pic>
            <p:sp>
              <p:nvSpPr>
                <p:cNvPr id="61" name="TextBox 60">
                  <a:extLst>
                    <a:ext uri="{FF2B5EF4-FFF2-40B4-BE49-F238E27FC236}">
                      <a16:creationId xmlns:a16="http://schemas.microsoft.com/office/drawing/2014/main" id="{26ECC7A4-E562-0454-5CDF-6B30DF194884}"/>
                    </a:ext>
                  </a:extLst>
                </p:cNvPr>
                <p:cNvSpPr txBox="1"/>
                <p:nvPr/>
              </p:nvSpPr>
              <p:spPr>
                <a:xfrm>
                  <a:off x="1028474" y="2166249"/>
                  <a:ext cx="4464423" cy="646331"/>
                </a:xfrm>
                <a:prstGeom prst="rect">
                  <a:avLst/>
                </a:prstGeom>
                <a:noFill/>
              </p:spPr>
              <p:txBody>
                <a:bodyPr wrap="square" rtlCol="0">
                  <a:spAutoFit/>
                </a:bodyPr>
                <a:lstStyle/>
                <a:p>
                  <a:pPr algn="ctr"/>
                  <a:r>
                    <a:rPr lang="en-US" b="1">
                      <a:latin typeface="Gill Sans Nova Light" panose="020B0302020104020203" pitchFamily="34" charset="0"/>
                    </a:rPr>
                    <a:t>Listed Incentives Commercial</a:t>
                  </a:r>
                  <a:br>
                    <a:rPr lang="en-US">
                      <a:latin typeface="Gill Sans Nova Light" panose="020B0302020104020203" pitchFamily="34" charset="0"/>
                    </a:rPr>
                  </a:br>
                  <a:r>
                    <a:rPr lang="en-US">
                      <a:latin typeface="Gill Sans Nova Light" panose="020B0302020104020203" pitchFamily="34" charset="0"/>
                    </a:rPr>
                    <a:t>Lighting, HVAC, Mechanical, Small Business</a:t>
                  </a:r>
                </a:p>
              </p:txBody>
            </p:sp>
          </p:grpSp>
        </p:grpSp>
        <p:grpSp>
          <p:nvGrpSpPr>
            <p:cNvPr id="49" name="Group 48">
              <a:extLst>
                <a:ext uri="{FF2B5EF4-FFF2-40B4-BE49-F238E27FC236}">
                  <a16:creationId xmlns:a16="http://schemas.microsoft.com/office/drawing/2014/main" id="{557B3097-ED45-6FAA-3B95-C4946C718158}"/>
                </a:ext>
              </a:extLst>
            </p:cNvPr>
            <p:cNvGrpSpPr/>
            <p:nvPr/>
          </p:nvGrpSpPr>
          <p:grpSpPr>
            <a:xfrm>
              <a:off x="627062" y="1864581"/>
              <a:ext cx="602428" cy="602428"/>
              <a:chOff x="645460" y="1712204"/>
              <a:chExt cx="602428" cy="602428"/>
            </a:xfrm>
          </p:grpSpPr>
          <p:sp>
            <p:nvSpPr>
              <p:cNvPr id="51" name="Oval 50">
                <a:extLst>
                  <a:ext uri="{FF2B5EF4-FFF2-40B4-BE49-F238E27FC236}">
                    <a16:creationId xmlns:a16="http://schemas.microsoft.com/office/drawing/2014/main" id="{1B90E56F-F12C-EAC2-97B0-C698A986140B}"/>
                  </a:ext>
                </a:extLst>
              </p:cNvPr>
              <p:cNvSpPr/>
              <p:nvPr/>
            </p:nvSpPr>
            <p:spPr>
              <a:xfrm>
                <a:off x="645460" y="1712204"/>
                <a:ext cx="602428" cy="602428"/>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Lightbulb with solid fill">
                <a:extLst>
                  <a:ext uri="{FF2B5EF4-FFF2-40B4-BE49-F238E27FC236}">
                    <a16:creationId xmlns:a16="http://schemas.microsoft.com/office/drawing/2014/main" id="{BB9BAB60-9366-9435-6F28-0B51F812A5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9697" y="1766441"/>
                <a:ext cx="493954" cy="493954"/>
              </a:xfrm>
              <a:prstGeom prst="rect">
                <a:avLst/>
              </a:prstGeom>
            </p:spPr>
          </p:pic>
        </p:grpSp>
      </p:grpSp>
      <p:grpSp>
        <p:nvGrpSpPr>
          <p:cNvPr id="63" name="Group 62">
            <a:extLst>
              <a:ext uri="{FF2B5EF4-FFF2-40B4-BE49-F238E27FC236}">
                <a16:creationId xmlns:a16="http://schemas.microsoft.com/office/drawing/2014/main" id="{9BCAEE24-E688-1D69-CE41-DF9E8F77BC46}"/>
              </a:ext>
            </a:extLst>
          </p:cNvPr>
          <p:cNvGrpSpPr/>
          <p:nvPr/>
        </p:nvGrpSpPr>
        <p:grpSpPr>
          <a:xfrm>
            <a:off x="6227195" y="503496"/>
            <a:ext cx="4995528" cy="1666214"/>
            <a:chOff x="6268196" y="873255"/>
            <a:chExt cx="4995528" cy="1666214"/>
          </a:xfrm>
        </p:grpSpPr>
        <p:grpSp>
          <p:nvGrpSpPr>
            <p:cNvPr id="1024" name="Group 1023">
              <a:extLst>
                <a:ext uri="{FF2B5EF4-FFF2-40B4-BE49-F238E27FC236}">
                  <a16:creationId xmlns:a16="http://schemas.microsoft.com/office/drawing/2014/main" id="{0F8A6435-1A50-9978-A21E-5048D387E6CE}"/>
                </a:ext>
              </a:extLst>
            </p:cNvPr>
            <p:cNvGrpSpPr/>
            <p:nvPr/>
          </p:nvGrpSpPr>
          <p:grpSpPr>
            <a:xfrm>
              <a:off x="6569410" y="1181824"/>
              <a:ext cx="4694314" cy="1357645"/>
              <a:chOff x="891325" y="3164794"/>
              <a:chExt cx="4694314" cy="1357645"/>
            </a:xfrm>
          </p:grpSpPr>
          <p:sp>
            <p:nvSpPr>
              <p:cNvPr id="1029" name="Flowchart: Alternate Process 1028">
                <a:extLst>
                  <a:ext uri="{FF2B5EF4-FFF2-40B4-BE49-F238E27FC236}">
                    <a16:creationId xmlns:a16="http://schemas.microsoft.com/office/drawing/2014/main" id="{4680B828-A513-6874-E564-CC1637EB707B}"/>
                  </a:ext>
                </a:extLst>
              </p:cNvPr>
              <p:cNvSpPr/>
              <p:nvPr/>
            </p:nvSpPr>
            <p:spPr>
              <a:xfrm>
                <a:off x="891325" y="3164794"/>
                <a:ext cx="4694314" cy="1357645"/>
              </a:xfrm>
              <a:prstGeom prst="flowChartAlternateProcess">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1029">
                <a:extLst>
                  <a:ext uri="{FF2B5EF4-FFF2-40B4-BE49-F238E27FC236}">
                    <a16:creationId xmlns:a16="http://schemas.microsoft.com/office/drawing/2014/main" id="{502735F1-967E-7FFB-3326-4A2CAC2B27E8}"/>
                  </a:ext>
                </a:extLst>
              </p:cNvPr>
              <p:cNvGrpSpPr/>
              <p:nvPr/>
            </p:nvGrpSpPr>
            <p:grpSpPr>
              <a:xfrm>
                <a:off x="936792" y="3222945"/>
                <a:ext cx="4603380" cy="1241343"/>
                <a:chOff x="858799" y="3243319"/>
                <a:chExt cx="4603380" cy="1241343"/>
              </a:xfrm>
            </p:grpSpPr>
            <p:sp>
              <p:nvSpPr>
                <p:cNvPr id="1031" name="TextBox 1030">
                  <a:extLst>
                    <a:ext uri="{FF2B5EF4-FFF2-40B4-BE49-F238E27FC236}">
                      <a16:creationId xmlns:a16="http://schemas.microsoft.com/office/drawing/2014/main" id="{06CC95A0-FF7F-809E-217F-6829923961ED}"/>
                    </a:ext>
                  </a:extLst>
                </p:cNvPr>
                <p:cNvSpPr txBox="1"/>
                <p:nvPr/>
              </p:nvSpPr>
              <p:spPr>
                <a:xfrm>
                  <a:off x="858799" y="3838331"/>
                  <a:ext cx="4603380" cy="646331"/>
                </a:xfrm>
                <a:prstGeom prst="rect">
                  <a:avLst/>
                </a:prstGeom>
                <a:noFill/>
              </p:spPr>
              <p:txBody>
                <a:bodyPr wrap="square" rtlCol="0">
                  <a:spAutoFit/>
                </a:bodyPr>
                <a:lstStyle/>
                <a:p>
                  <a:pPr lvl="0" algn="ctr">
                    <a:lnSpc>
                      <a:spcPct val="100000"/>
                    </a:lnSpc>
                  </a:pPr>
                  <a:r>
                    <a:rPr lang="en-US" b="1">
                      <a:latin typeface="Gill Sans Nova Light" panose="020B0302020104020203" pitchFamily="34" charset="0"/>
                    </a:rPr>
                    <a:t>Commercial Custom (Managed and Unmanaged)</a:t>
                  </a:r>
                  <a:br>
                    <a:rPr lang="en-US">
                      <a:latin typeface="Gill Sans Nova Light" panose="020B0302020104020203" pitchFamily="34" charset="0"/>
                    </a:rPr>
                  </a:br>
                  <a:r>
                    <a:rPr lang="en-US">
                      <a:latin typeface="Gill Sans Nova Light" panose="020B0302020104020203" pitchFamily="34" charset="0"/>
                    </a:rPr>
                    <a:t>Managed Accounts, Mechanical, </a:t>
                  </a:r>
                  <a:r>
                    <a:rPr lang="en-US" err="1">
                      <a:latin typeface="Gill Sans Nova Light" panose="020B0302020104020203" pitchFamily="34" charset="0"/>
                    </a:rPr>
                    <a:t>ReCx</a:t>
                  </a:r>
                  <a:r>
                    <a:rPr lang="en-US">
                      <a:latin typeface="Gill Sans Nova Light" panose="020B0302020104020203" pitchFamily="34" charset="0"/>
                    </a:rPr>
                    <a:t>, Custom</a:t>
                  </a:r>
                </a:p>
              </p:txBody>
            </p:sp>
            <p:pic>
              <p:nvPicPr>
                <p:cNvPr id="1032" name="Picture 14" descr="Home - kW Engineering | Sustainable ...">
                  <a:extLst>
                    <a:ext uri="{FF2B5EF4-FFF2-40B4-BE49-F238E27FC236}">
                      <a16:creationId xmlns:a16="http://schemas.microsoft.com/office/drawing/2014/main" id="{59C8CB6A-FF08-CE9E-9B98-54F9E95BBE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941" y="3243319"/>
                  <a:ext cx="585096" cy="5850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5" name="Group 1024">
              <a:extLst>
                <a:ext uri="{FF2B5EF4-FFF2-40B4-BE49-F238E27FC236}">
                  <a16:creationId xmlns:a16="http://schemas.microsoft.com/office/drawing/2014/main" id="{85827718-A02B-5E37-995E-B653C31C9D28}"/>
                </a:ext>
              </a:extLst>
            </p:cNvPr>
            <p:cNvGrpSpPr/>
            <p:nvPr/>
          </p:nvGrpSpPr>
          <p:grpSpPr>
            <a:xfrm>
              <a:off x="6268196" y="873255"/>
              <a:ext cx="602428" cy="602428"/>
              <a:chOff x="536985" y="3227295"/>
              <a:chExt cx="602428" cy="602428"/>
            </a:xfrm>
          </p:grpSpPr>
          <p:sp>
            <p:nvSpPr>
              <p:cNvPr id="1027" name="Oval 1026">
                <a:extLst>
                  <a:ext uri="{FF2B5EF4-FFF2-40B4-BE49-F238E27FC236}">
                    <a16:creationId xmlns:a16="http://schemas.microsoft.com/office/drawing/2014/main" id="{EC797A87-E320-85D6-8E8C-060B6D1AD66D}"/>
                  </a:ext>
                </a:extLst>
              </p:cNvPr>
              <p:cNvSpPr/>
              <p:nvPr/>
            </p:nvSpPr>
            <p:spPr>
              <a:xfrm>
                <a:off x="536985" y="3227295"/>
                <a:ext cx="602428" cy="602428"/>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descr="Users">
                <a:extLst>
                  <a:ext uri="{FF2B5EF4-FFF2-40B4-BE49-F238E27FC236}">
                    <a16:creationId xmlns:a16="http://schemas.microsoft.com/office/drawing/2014/main" id="{6E96D5A6-0341-E49A-D905-4AB55C7B800A}"/>
                  </a:ext>
                </a:extLst>
              </p:cNvPr>
              <p:cNvSpPr/>
              <p:nvPr/>
            </p:nvSpPr>
            <p:spPr>
              <a:xfrm>
                <a:off x="583196" y="3286446"/>
                <a:ext cx="484125" cy="484125"/>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grpSp>
        <p:nvGrpSpPr>
          <p:cNvPr id="1033" name="Group 1032">
            <a:extLst>
              <a:ext uri="{FF2B5EF4-FFF2-40B4-BE49-F238E27FC236}">
                <a16:creationId xmlns:a16="http://schemas.microsoft.com/office/drawing/2014/main" id="{0D1E9D69-081A-5F20-56FF-082F097CD445}"/>
              </a:ext>
            </a:extLst>
          </p:cNvPr>
          <p:cNvGrpSpPr/>
          <p:nvPr/>
        </p:nvGrpSpPr>
        <p:grpSpPr>
          <a:xfrm>
            <a:off x="505304" y="4057983"/>
            <a:ext cx="4995529" cy="1632597"/>
            <a:chOff x="627063" y="3573001"/>
            <a:chExt cx="4995529" cy="1632597"/>
          </a:xfrm>
        </p:grpSpPr>
        <p:grpSp>
          <p:nvGrpSpPr>
            <p:cNvPr id="1034" name="Group 1033">
              <a:extLst>
                <a:ext uri="{FF2B5EF4-FFF2-40B4-BE49-F238E27FC236}">
                  <a16:creationId xmlns:a16="http://schemas.microsoft.com/office/drawing/2014/main" id="{127567A0-646B-591E-A40C-5A9AE4505C19}"/>
                </a:ext>
              </a:extLst>
            </p:cNvPr>
            <p:cNvGrpSpPr/>
            <p:nvPr/>
          </p:nvGrpSpPr>
          <p:grpSpPr>
            <a:xfrm>
              <a:off x="928278" y="3847953"/>
              <a:ext cx="4694314" cy="1357645"/>
              <a:chOff x="923851" y="4761504"/>
              <a:chExt cx="4694314" cy="1357645"/>
            </a:xfrm>
          </p:grpSpPr>
          <p:grpSp>
            <p:nvGrpSpPr>
              <p:cNvPr id="1041" name="Group 1040">
                <a:extLst>
                  <a:ext uri="{FF2B5EF4-FFF2-40B4-BE49-F238E27FC236}">
                    <a16:creationId xmlns:a16="http://schemas.microsoft.com/office/drawing/2014/main" id="{A53BC8AC-0470-3A73-E8E7-5E01093A4495}"/>
                  </a:ext>
                </a:extLst>
              </p:cNvPr>
              <p:cNvGrpSpPr/>
              <p:nvPr/>
            </p:nvGrpSpPr>
            <p:grpSpPr>
              <a:xfrm>
                <a:off x="969319" y="4803661"/>
                <a:ext cx="4603379" cy="1273331"/>
                <a:chOff x="955460" y="4793565"/>
                <a:chExt cx="4603379" cy="1273331"/>
              </a:xfrm>
            </p:grpSpPr>
            <p:sp>
              <p:nvSpPr>
                <p:cNvPr id="1044" name="TextBox 1043">
                  <a:extLst>
                    <a:ext uri="{FF2B5EF4-FFF2-40B4-BE49-F238E27FC236}">
                      <a16:creationId xmlns:a16="http://schemas.microsoft.com/office/drawing/2014/main" id="{31A2EBE8-3D26-4AF3-940E-F3489E64FF9E}"/>
                    </a:ext>
                  </a:extLst>
                </p:cNvPr>
                <p:cNvSpPr txBox="1"/>
                <p:nvPr/>
              </p:nvSpPr>
              <p:spPr>
                <a:xfrm>
                  <a:off x="955460" y="5420565"/>
                  <a:ext cx="4603379" cy="646331"/>
                </a:xfrm>
                <a:prstGeom prst="rect">
                  <a:avLst/>
                </a:prstGeom>
                <a:noFill/>
              </p:spPr>
              <p:txBody>
                <a:bodyPr wrap="square" rtlCol="0">
                  <a:spAutoFit/>
                </a:bodyPr>
                <a:lstStyle/>
                <a:p>
                  <a:pPr algn="ctr"/>
                  <a:r>
                    <a:rPr lang="en-US" b="1">
                      <a:latin typeface="Gill Sans Nova Light" panose="020B0302020104020203" pitchFamily="34" charset="0"/>
                    </a:rPr>
                    <a:t>Industrial/Agricultural (Managed and Unmanaged)</a:t>
                  </a:r>
                  <a:br>
                    <a:rPr lang="en-US">
                      <a:latin typeface="Gill Sans Nova Light" panose="020B0302020104020203" pitchFamily="34" charset="0"/>
                    </a:rPr>
                  </a:br>
                  <a:r>
                    <a:rPr lang="en-US">
                      <a:latin typeface="Gill Sans Nova Light" panose="020B0302020104020203" pitchFamily="34" charset="0"/>
                    </a:rPr>
                    <a:t>Managed Accounts, Mechanical, Custom</a:t>
                  </a:r>
                </a:p>
              </p:txBody>
            </p:sp>
            <p:pic>
              <p:nvPicPr>
                <p:cNvPr id="1045" name="Picture 12" descr="Cascade Energy | Drive Lasting ...">
                  <a:extLst>
                    <a:ext uri="{FF2B5EF4-FFF2-40B4-BE49-F238E27FC236}">
                      <a16:creationId xmlns:a16="http://schemas.microsoft.com/office/drawing/2014/main" id="{C30125BB-BC78-872B-FEFC-ABEEE9825F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08" t="9829" r="8818" b="13247"/>
                <a:stretch>
                  <a:fillRect/>
                </a:stretch>
              </p:blipFill>
              <p:spPr bwMode="auto">
                <a:xfrm>
                  <a:off x="2071489" y="4793565"/>
                  <a:ext cx="2371321" cy="570639"/>
                </a:xfrm>
                <a:prstGeom prst="rect">
                  <a:avLst/>
                </a:prstGeom>
                <a:noFill/>
                <a:extLst>
                  <a:ext uri="{909E8E84-426E-40DD-AFC4-6F175D3DCCD1}">
                    <a14:hiddenFill xmlns:a14="http://schemas.microsoft.com/office/drawing/2010/main">
                      <a:solidFill>
                        <a:srgbClr val="FFFFFF"/>
                      </a:solidFill>
                    </a14:hiddenFill>
                  </a:ext>
                </a:extLst>
              </p:spPr>
            </p:pic>
          </p:grpSp>
          <p:sp>
            <p:nvSpPr>
              <p:cNvPr id="1043" name="Flowchart: Alternate Process 1042">
                <a:extLst>
                  <a:ext uri="{FF2B5EF4-FFF2-40B4-BE49-F238E27FC236}">
                    <a16:creationId xmlns:a16="http://schemas.microsoft.com/office/drawing/2014/main" id="{D542ABA2-66DF-60FD-2856-E58BD81D0ACB}"/>
                  </a:ext>
                </a:extLst>
              </p:cNvPr>
              <p:cNvSpPr/>
              <p:nvPr/>
            </p:nvSpPr>
            <p:spPr>
              <a:xfrm>
                <a:off x="923851" y="4761504"/>
                <a:ext cx="4694314" cy="1357645"/>
              </a:xfrm>
              <a:prstGeom prst="flowChartAlternateProcess">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5" name="Group 1034">
              <a:extLst>
                <a:ext uri="{FF2B5EF4-FFF2-40B4-BE49-F238E27FC236}">
                  <a16:creationId xmlns:a16="http://schemas.microsoft.com/office/drawing/2014/main" id="{BC01F517-0A7B-C533-8BF9-EF72249D3A41}"/>
                </a:ext>
              </a:extLst>
            </p:cNvPr>
            <p:cNvGrpSpPr/>
            <p:nvPr/>
          </p:nvGrpSpPr>
          <p:grpSpPr>
            <a:xfrm>
              <a:off x="627063" y="3573001"/>
              <a:ext cx="602428" cy="602428"/>
              <a:chOff x="6135446" y="1481292"/>
              <a:chExt cx="602428" cy="602428"/>
            </a:xfrm>
          </p:grpSpPr>
          <p:sp>
            <p:nvSpPr>
              <p:cNvPr id="1037" name="Oval 1036">
                <a:extLst>
                  <a:ext uri="{FF2B5EF4-FFF2-40B4-BE49-F238E27FC236}">
                    <a16:creationId xmlns:a16="http://schemas.microsoft.com/office/drawing/2014/main" id="{A9F08122-78DE-C8A0-BB10-B1605F3FBA05}"/>
                  </a:ext>
                </a:extLst>
              </p:cNvPr>
              <p:cNvSpPr/>
              <p:nvPr/>
            </p:nvSpPr>
            <p:spPr>
              <a:xfrm>
                <a:off x="6135446" y="1481292"/>
                <a:ext cx="602428" cy="602428"/>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descr="Meeting">
                <a:extLst>
                  <a:ext uri="{FF2B5EF4-FFF2-40B4-BE49-F238E27FC236}">
                    <a16:creationId xmlns:a16="http://schemas.microsoft.com/office/drawing/2014/main" id="{EE2C1E85-6A57-C784-E48E-B65B97D26CFE}"/>
                  </a:ext>
                </a:extLst>
              </p:cNvPr>
              <p:cNvSpPr/>
              <p:nvPr/>
            </p:nvSpPr>
            <p:spPr>
              <a:xfrm>
                <a:off x="6214614" y="1555843"/>
                <a:ext cx="444092" cy="42739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grpSp>
        <p:nvGrpSpPr>
          <p:cNvPr id="1046" name="Group 1045">
            <a:extLst>
              <a:ext uri="{FF2B5EF4-FFF2-40B4-BE49-F238E27FC236}">
                <a16:creationId xmlns:a16="http://schemas.microsoft.com/office/drawing/2014/main" id="{2F8B1153-0FD2-A3CD-3B95-FA676209FC6B}"/>
              </a:ext>
            </a:extLst>
          </p:cNvPr>
          <p:cNvGrpSpPr/>
          <p:nvPr/>
        </p:nvGrpSpPr>
        <p:grpSpPr>
          <a:xfrm>
            <a:off x="6227195" y="2309275"/>
            <a:ext cx="4995528" cy="1621553"/>
            <a:chOff x="6251111" y="2553876"/>
            <a:chExt cx="4995528" cy="1621553"/>
          </a:xfrm>
        </p:grpSpPr>
        <p:grpSp>
          <p:nvGrpSpPr>
            <p:cNvPr id="1047" name="Group 1046">
              <a:extLst>
                <a:ext uri="{FF2B5EF4-FFF2-40B4-BE49-F238E27FC236}">
                  <a16:creationId xmlns:a16="http://schemas.microsoft.com/office/drawing/2014/main" id="{C8FB616A-5BCB-6E2E-E360-C42083B529D1}"/>
                </a:ext>
              </a:extLst>
            </p:cNvPr>
            <p:cNvGrpSpPr/>
            <p:nvPr/>
          </p:nvGrpSpPr>
          <p:grpSpPr>
            <a:xfrm>
              <a:off x="6552325" y="2817784"/>
              <a:ext cx="4694314" cy="1357645"/>
              <a:chOff x="5876015" y="1578187"/>
              <a:chExt cx="4694314" cy="1357645"/>
            </a:xfrm>
          </p:grpSpPr>
          <p:grpSp>
            <p:nvGrpSpPr>
              <p:cNvPr id="1051" name="Group 1050">
                <a:extLst>
                  <a:ext uri="{FF2B5EF4-FFF2-40B4-BE49-F238E27FC236}">
                    <a16:creationId xmlns:a16="http://schemas.microsoft.com/office/drawing/2014/main" id="{3C1F7A4D-0D2D-B6E5-6ECE-4002502B7A5E}"/>
                  </a:ext>
                </a:extLst>
              </p:cNvPr>
              <p:cNvGrpSpPr/>
              <p:nvPr/>
            </p:nvGrpSpPr>
            <p:grpSpPr>
              <a:xfrm>
                <a:off x="5990961" y="1664870"/>
                <a:ext cx="4464423" cy="1184279"/>
                <a:chOff x="6041133" y="1686586"/>
                <a:chExt cx="4464423" cy="1184279"/>
              </a:xfrm>
            </p:grpSpPr>
            <p:sp>
              <p:nvSpPr>
                <p:cNvPr id="1053" name="TextBox 1052">
                  <a:extLst>
                    <a:ext uri="{FF2B5EF4-FFF2-40B4-BE49-F238E27FC236}">
                      <a16:creationId xmlns:a16="http://schemas.microsoft.com/office/drawing/2014/main" id="{816A968D-6BB8-13CC-0836-5AB0233568B5}"/>
                    </a:ext>
                  </a:extLst>
                </p:cNvPr>
                <p:cNvSpPr txBox="1"/>
                <p:nvPr/>
              </p:nvSpPr>
              <p:spPr>
                <a:xfrm>
                  <a:off x="6041133" y="2224534"/>
                  <a:ext cx="4464423" cy="646331"/>
                </a:xfrm>
                <a:prstGeom prst="rect">
                  <a:avLst/>
                </a:prstGeom>
                <a:noFill/>
              </p:spPr>
              <p:txBody>
                <a:bodyPr wrap="square" rtlCol="0">
                  <a:spAutoFit/>
                </a:bodyPr>
                <a:lstStyle/>
                <a:p>
                  <a:pPr lvl="0" algn="ctr">
                    <a:lnSpc>
                      <a:spcPct val="100000"/>
                    </a:lnSpc>
                  </a:pPr>
                  <a:r>
                    <a:rPr lang="en-US" b="1">
                      <a:latin typeface="Gill Sans Nova Light" panose="020B0302020104020203" pitchFamily="34" charset="0"/>
                    </a:rPr>
                    <a:t>Midstream</a:t>
                  </a:r>
                  <a:br>
                    <a:rPr lang="en-US">
                      <a:latin typeface="Gill Sans Nova Light" panose="020B0302020104020203" pitchFamily="34" charset="0"/>
                    </a:rPr>
                  </a:br>
                  <a:r>
                    <a:rPr lang="en-US">
                      <a:latin typeface="Gill Sans Nova Light" panose="020B0302020104020203" pitchFamily="34" charset="0"/>
                    </a:rPr>
                    <a:t>Distributor incentives</a:t>
                  </a:r>
                </a:p>
              </p:txBody>
            </p:sp>
            <p:pic>
              <p:nvPicPr>
                <p:cNvPr id="1054" name="Picture 18" descr="Energy Solutions | GlobalABC">
                  <a:extLst>
                    <a:ext uri="{FF2B5EF4-FFF2-40B4-BE49-F238E27FC236}">
                      <a16:creationId xmlns:a16="http://schemas.microsoft.com/office/drawing/2014/main" id="{3F1367F8-AC27-67A8-5C28-C53B072022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0969" y="1686586"/>
                  <a:ext cx="1524750" cy="437571"/>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Flowchart: Alternate Process 1051">
                <a:extLst>
                  <a:ext uri="{FF2B5EF4-FFF2-40B4-BE49-F238E27FC236}">
                    <a16:creationId xmlns:a16="http://schemas.microsoft.com/office/drawing/2014/main" id="{069417CE-CDF4-151C-09C6-ABEA716BD012}"/>
                  </a:ext>
                </a:extLst>
              </p:cNvPr>
              <p:cNvSpPr/>
              <p:nvPr/>
            </p:nvSpPr>
            <p:spPr>
              <a:xfrm>
                <a:off x="5876015" y="1578187"/>
                <a:ext cx="4694314" cy="1357645"/>
              </a:xfrm>
              <a:prstGeom prst="flowChartAlternateProcess">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8" name="Group 1047">
              <a:extLst>
                <a:ext uri="{FF2B5EF4-FFF2-40B4-BE49-F238E27FC236}">
                  <a16:creationId xmlns:a16="http://schemas.microsoft.com/office/drawing/2014/main" id="{3B5C0DC6-6A8E-6D78-38DA-8F94BA6DAB97}"/>
                </a:ext>
              </a:extLst>
            </p:cNvPr>
            <p:cNvGrpSpPr/>
            <p:nvPr/>
          </p:nvGrpSpPr>
          <p:grpSpPr>
            <a:xfrm>
              <a:off x="6251111" y="2553876"/>
              <a:ext cx="602428" cy="602428"/>
              <a:chOff x="6135446" y="3225595"/>
              <a:chExt cx="602428" cy="602428"/>
            </a:xfrm>
          </p:grpSpPr>
          <p:sp>
            <p:nvSpPr>
              <p:cNvPr id="1049" name="Oval 1048">
                <a:extLst>
                  <a:ext uri="{FF2B5EF4-FFF2-40B4-BE49-F238E27FC236}">
                    <a16:creationId xmlns:a16="http://schemas.microsoft.com/office/drawing/2014/main" id="{AC9BBDBE-EBEB-E111-2891-6C1FA10ADA1E}"/>
                  </a:ext>
                </a:extLst>
              </p:cNvPr>
              <p:cNvSpPr/>
              <p:nvPr/>
            </p:nvSpPr>
            <p:spPr>
              <a:xfrm>
                <a:off x="6135446" y="3225595"/>
                <a:ext cx="602428" cy="602428"/>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descr="Handshake">
                <a:extLst>
                  <a:ext uri="{FF2B5EF4-FFF2-40B4-BE49-F238E27FC236}">
                    <a16:creationId xmlns:a16="http://schemas.microsoft.com/office/drawing/2014/main" id="{DB0620B9-5540-2A7D-941E-4F5EFEE0E91A}"/>
                  </a:ext>
                </a:extLst>
              </p:cNvPr>
              <p:cNvSpPr/>
              <p:nvPr/>
            </p:nvSpPr>
            <p:spPr>
              <a:xfrm>
                <a:off x="6186067" y="3283688"/>
                <a:ext cx="501184" cy="501184"/>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grpSp>
        <p:nvGrpSpPr>
          <p:cNvPr id="1055" name="Group 1054">
            <a:extLst>
              <a:ext uri="{FF2B5EF4-FFF2-40B4-BE49-F238E27FC236}">
                <a16:creationId xmlns:a16="http://schemas.microsoft.com/office/drawing/2014/main" id="{E0A26D1F-C23C-D153-2DF6-F50C6033EC6B}"/>
              </a:ext>
            </a:extLst>
          </p:cNvPr>
          <p:cNvGrpSpPr/>
          <p:nvPr/>
        </p:nvGrpSpPr>
        <p:grpSpPr>
          <a:xfrm>
            <a:off x="6235738" y="4070392"/>
            <a:ext cx="4978443" cy="1614287"/>
            <a:chOff x="6268196" y="4275806"/>
            <a:chExt cx="4978443" cy="1614287"/>
          </a:xfrm>
        </p:grpSpPr>
        <p:sp>
          <p:nvSpPr>
            <p:cNvPr id="1056" name="TextBox 1055">
              <a:extLst>
                <a:ext uri="{FF2B5EF4-FFF2-40B4-BE49-F238E27FC236}">
                  <a16:creationId xmlns:a16="http://schemas.microsoft.com/office/drawing/2014/main" id="{00CAB2BE-530C-C7E2-9854-60DBCEDCF565}"/>
                </a:ext>
              </a:extLst>
            </p:cNvPr>
            <p:cNvSpPr txBox="1"/>
            <p:nvPr/>
          </p:nvSpPr>
          <p:spPr>
            <a:xfrm>
              <a:off x="6563634" y="5134876"/>
              <a:ext cx="4671696" cy="615553"/>
            </a:xfrm>
            <a:prstGeom prst="rect">
              <a:avLst/>
            </a:prstGeom>
            <a:noFill/>
          </p:spPr>
          <p:txBody>
            <a:bodyPr wrap="square" rtlCol="0">
              <a:spAutoFit/>
            </a:bodyPr>
            <a:lstStyle/>
            <a:p>
              <a:pPr lvl="0" algn="ctr">
                <a:lnSpc>
                  <a:spcPct val="100000"/>
                </a:lnSpc>
              </a:pPr>
              <a:r>
                <a:rPr lang="en-US" sz="1700" b="1">
                  <a:latin typeface="Gill Sans Nova Light" panose="020B0302020104020203" pitchFamily="34" charset="0"/>
                </a:rPr>
                <a:t>Whole Building New Construction/Major Renovation</a:t>
              </a:r>
              <a:br>
                <a:rPr lang="en-US" sz="1700">
                  <a:latin typeface="Gill Sans Nova Light" panose="020B0302020104020203" pitchFamily="34" charset="0"/>
                </a:rPr>
              </a:br>
              <a:r>
                <a:rPr lang="en-US" sz="1700">
                  <a:latin typeface="Gill Sans Nova Light" panose="020B0302020104020203" pitchFamily="34" charset="0"/>
                </a:rPr>
                <a:t>Non-managed, 2 or more systems affected</a:t>
              </a:r>
            </a:p>
          </p:txBody>
        </p:sp>
        <p:pic>
          <p:nvPicPr>
            <p:cNvPr id="1057" name="Picture 16" descr="Join Our Team - Clean Energy Careers at ...">
              <a:extLst>
                <a:ext uri="{FF2B5EF4-FFF2-40B4-BE49-F238E27FC236}">
                  <a16:creationId xmlns:a16="http://schemas.microsoft.com/office/drawing/2014/main" id="{F3CCA639-2DA0-EEFB-2DFE-8FE00DD315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4299" y="4704513"/>
              <a:ext cx="1827447" cy="363309"/>
            </a:xfrm>
            <a:prstGeom prst="rect">
              <a:avLst/>
            </a:prstGeom>
            <a:noFill/>
            <a:extLst>
              <a:ext uri="{909E8E84-426E-40DD-AFC4-6F175D3DCCD1}">
                <a14:hiddenFill xmlns:a14="http://schemas.microsoft.com/office/drawing/2010/main">
                  <a:solidFill>
                    <a:srgbClr val="FFFFFF"/>
                  </a:solidFill>
                </a14:hiddenFill>
              </a:ext>
            </a:extLst>
          </p:spPr>
        </p:pic>
        <p:grpSp>
          <p:nvGrpSpPr>
            <p:cNvPr id="1058" name="Group 1057">
              <a:extLst>
                <a:ext uri="{FF2B5EF4-FFF2-40B4-BE49-F238E27FC236}">
                  <a16:creationId xmlns:a16="http://schemas.microsoft.com/office/drawing/2014/main" id="{812A4D22-561F-0352-A75D-6F987A477A25}"/>
                </a:ext>
              </a:extLst>
            </p:cNvPr>
            <p:cNvGrpSpPr/>
            <p:nvPr/>
          </p:nvGrpSpPr>
          <p:grpSpPr>
            <a:xfrm>
              <a:off x="6268196" y="4275806"/>
              <a:ext cx="4978443" cy="1614287"/>
              <a:chOff x="6268196" y="4275806"/>
              <a:chExt cx="4978443" cy="1614287"/>
            </a:xfrm>
          </p:grpSpPr>
          <p:sp>
            <p:nvSpPr>
              <p:cNvPr id="1059" name="Flowchart: Alternate Process 1058">
                <a:extLst>
                  <a:ext uri="{FF2B5EF4-FFF2-40B4-BE49-F238E27FC236}">
                    <a16:creationId xmlns:a16="http://schemas.microsoft.com/office/drawing/2014/main" id="{BBDA73AB-BFE9-1B2E-FC34-73AFFB912070}"/>
                  </a:ext>
                </a:extLst>
              </p:cNvPr>
              <p:cNvSpPr/>
              <p:nvPr/>
            </p:nvSpPr>
            <p:spPr>
              <a:xfrm>
                <a:off x="6552325" y="4532448"/>
                <a:ext cx="4694314" cy="1357645"/>
              </a:xfrm>
              <a:prstGeom prst="flowChartAlternateProcess">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0" name="Group 1059">
                <a:extLst>
                  <a:ext uri="{FF2B5EF4-FFF2-40B4-BE49-F238E27FC236}">
                    <a16:creationId xmlns:a16="http://schemas.microsoft.com/office/drawing/2014/main" id="{C54E6F94-FB57-5D32-3C39-15DA61A1D8D9}"/>
                  </a:ext>
                </a:extLst>
              </p:cNvPr>
              <p:cNvGrpSpPr/>
              <p:nvPr/>
            </p:nvGrpSpPr>
            <p:grpSpPr>
              <a:xfrm>
                <a:off x="6268196" y="4275806"/>
                <a:ext cx="602428" cy="602428"/>
                <a:chOff x="3170482" y="4968529"/>
                <a:chExt cx="602428" cy="602428"/>
              </a:xfrm>
            </p:grpSpPr>
            <p:sp>
              <p:nvSpPr>
                <p:cNvPr id="1061" name="Oval 1060">
                  <a:extLst>
                    <a:ext uri="{FF2B5EF4-FFF2-40B4-BE49-F238E27FC236}">
                      <a16:creationId xmlns:a16="http://schemas.microsoft.com/office/drawing/2014/main" id="{5169650C-2CF4-270B-BB82-866AD8B0A6FE}"/>
                    </a:ext>
                  </a:extLst>
                </p:cNvPr>
                <p:cNvSpPr/>
                <p:nvPr/>
              </p:nvSpPr>
              <p:spPr>
                <a:xfrm>
                  <a:off x="3170482" y="4968529"/>
                  <a:ext cx="602428" cy="602428"/>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descr="Excavator">
                  <a:extLst>
                    <a:ext uri="{FF2B5EF4-FFF2-40B4-BE49-F238E27FC236}">
                      <a16:creationId xmlns:a16="http://schemas.microsoft.com/office/drawing/2014/main" id="{601AA88E-CC2C-5E46-ED57-AADD6DD10E32}"/>
                    </a:ext>
                  </a:extLst>
                </p:cNvPr>
                <p:cNvSpPr/>
                <p:nvPr/>
              </p:nvSpPr>
              <p:spPr>
                <a:xfrm>
                  <a:off x="3243285" y="5016219"/>
                  <a:ext cx="470829" cy="47082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grpSp>
    </p:spTree>
    <p:custDataLst>
      <p:tags r:id="rId1"/>
    </p:custDataLst>
    <p:extLst>
      <p:ext uri="{BB962C8B-B14F-4D97-AF65-F5344CB8AC3E}">
        <p14:creationId xmlns:p14="http://schemas.microsoft.com/office/powerpoint/2010/main" val="728847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500" fill="hold"/>
                                        <p:tgtEl>
                                          <p:spTgt spid="1033"/>
                                        </p:tgtEl>
                                        <p:attrNameLst>
                                          <p:attrName>ppt_w</p:attrName>
                                        </p:attrNameLst>
                                      </p:cBhvr>
                                      <p:tavLst>
                                        <p:tav tm="0">
                                          <p:val>
                                            <p:fltVal val="0"/>
                                          </p:val>
                                        </p:tav>
                                        <p:tav tm="100000">
                                          <p:val>
                                            <p:strVal val="#ppt_w"/>
                                          </p:val>
                                        </p:tav>
                                      </p:tavLst>
                                    </p:anim>
                                    <p:anim calcmode="lin" valueType="num">
                                      <p:cBhvr>
                                        <p:cTn id="15" dur="500" fill="hold"/>
                                        <p:tgtEl>
                                          <p:spTgt spid="1033"/>
                                        </p:tgtEl>
                                        <p:attrNameLst>
                                          <p:attrName>ppt_h</p:attrName>
                                        </p:attrNameLst>
                                      </p:cBhvr>
                                      <p:tavLst>
                                        <p:tav tm="0">
                                          <p:val>
                                            <p:fltVal val="0"/>
                                          </p:val>
                                        </p:tav>
                                        <p:tav tm="100000">
                                          <p:val>
                                            <p:strVal val="#ppt_h"/>
                                          </p:val>
                                        </p:tav>
                                      </p:tavLst>
                                    </p:anim>
                                    <p:animEffect transition="in" filter="fade">
                                      <p:cBhvr>
                                        <p:cTn id="16" dur="500"/>
                                        <p:tgtEl>
                                          <p:spTgt spid="103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500" fill="hold"/>
                                        <p:tgtEl>
                                          <p:spTgt spid="63"/>
                                        </p:tgtEl>
                                        <p:attrNameLst>
                                          <p:attrName>ppt_w</p:attrName>
                                        </p:attrNameLst>
                                      </p:cBhvr>
                                      <p:tavLst>
                                        <p:tav tm="0">
                                          <p:val>
                                            <p:fltVal val="0"/>
                                          </p:val>
                                        </p:tav>
                                        <p:tav tm="100000">
                                          <p:val>
                                            <p:strVal val="#ppt_w"/>
                                          </p:val>
                                        </p:tav>
                                      </p:tavLst>
                                    </p:anim>
                                    <p:anim calcmode="lin" valueType="num">
                                      <p:cBhvr>
                                        <p:cTn id="22" dur="500" fill="hold"/>
                                        <p:tgtEl>
                                          <p:spTgt spid="63"/>
                                        </p:tgtEl>
                                        <p:attrNameLst>
                                          <p:attrName>ppt_h</p:attrName>
                                        </p:attrNameLst>
                                      </p:cBhvr>
                                      <p:tavLst>
                                        <p:tav tm="0">
                                          <p:val>
                                            <p:fltVal val="0"/>
                                          </p:val>
                                        </p:tav>
                                        <p:tav tm="100000">
                                          <p:val>
                                            <p:strVal val="#ppt_h"/>
                                          </p:val>
                                        </p:tav>
                                      </p:tavLst>
                                    </p:anim>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46"/>
                                        </p:tgtEl>
                                        <p:attrNameLst>
                                          <p:attrName>style.visibility</p:attrName>
                                        </p:attrNameLst>
                                      </p:cBhvr>
                                      <p:to>
                                        <p:strVal val="visible"/>
                                      </p:to>
                                    </p:set>
                                    <p:anim calcmode="lin" valueType="num">
                                      <p:cBhvr>
                                        <p:cTn id="28" dur="500" fill="hold"/>
                                        <p:tgtEl>
                                          <p:spTgt spid="1046"/>
                                        </p:tgtEl>
                                        <p:attrNameLst>
                                          <p:attrName>ppt_w</p:attrName>
                                        </p:attrNameLst>
                                      </p:cBhvr>
                                      <p:tavLst>
                                        <p:tav tm="0">
                                          <p:val>
                                            <p:fltVal val="0"/>
                                          </p:val>
                                        </p:tav>
                                        <p:tav tm="100000">
                                          <p:val>
                                            <p:strVal val="#ppt_w"/>
                                          </p:val>
                                        </p:tav>
                                      </p:tavLst>
                                    </p:anim>
                                    <p:anim calcmode="lin" valueType="num">
                                      <p:cBhvr>
                                        <p:cTn id="29" dur="500" fill="hold"/>
                                        <p:tgtEl>
                                          <p:spTgt spid="1046"/>
                                        </p:tgtEl>
                                        <p:attrNameLst>
                                          <p:attrName>ppt_h</p:attrName>
                                        </p:attrNameLst>
                                      </p:cBhvr>
                                      <p:tavLst>
                                        <p:tav tm="0">
                                          <p:val>
                                            <p:fltVal val="0"/>
                                          </p:val>
                                        </p:tav>
                                        <p:tav tm="100000">
                                          <p:val>
                                            <p:strVal val="#ppt_h"/>
                                          </p:val>
                                        </p:tav>
                                      </p:tavLst>
                                    </p:anim>
                                    <p:animEffect transition="in" filter="fade">
                                      <p:cBhvr>
                                        <p:cTn id="30" dur="500"/>
                                        <p:tgtEl>
                                          <p:spTgt spid="10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55"/>
                                        </p:tgtEl>
                                        <p:attrNameLst>
                                          <p:attrName>style.visibility</p:attrName>
                                        </p:attrNameLst>
                                      </p:cBhvr>
                                      <p:to>
                                        <p:strVal val="visible"/>
                                      </p:to>
                                    </p:set>
                                    <p:anim calcmode="lin" valueType="num">
                                      <p:cBhvr>
                                        <p:cTn id="35" dur="500" fill="hold"/>
                                        <p:tgtEl>
                                          <p:spTgt spid="1055"/>
                                        </p:tgtEl>
                                        <p:attrNameLst>
                                          <p:attrName>ppt_w</p:attrName>
                                        </p:attrNameLst>
                                      </p:cBhvr>
                                      <p:tavLst>
                                        <p:tav tm="0">
                                          <p:val>
                                            <p:fltVal val="0"/>
                                          </p:val>
                                        </p:tav>
                                        <p:tav tm="100000">
                                          <p:val>
                                            <p:strVal val="#ppt_w"/>
                                          </p:val>
                                        </p:tav>
                                      </p:tavLst>
                                    </p:anim>
                                    <p:anim calcmode="lin" valueType="num">
                                      <p:cBhvr>
                                        <p:cTn id="36" dur="500" fill="hold"/>
                                        <p:tgtEl>
                                          <p:spTgt spid="1055"/>
                                        </p:tgtEl>
                                        <p:attrNameLst>
                                          <p:attrName>ppt_h</p:attrName>
                                        </p:attrNameLst>
                                      </p:cBhvr>
                                      <p:tavLst>
                                        <p:tav tm="0">
                                          <p:val>
                                            <p:fltVal val="0"/>
                                          </p:val>
                                        </p:tav>
                                        <p:tav tm="100000">
                                          <p:val>
                                            <p:strVal val="#ppt_h"/>
                                          </p:val>
                                        </p:tav>
                                      </p:tavLst>
                                    </p:anim>
                                    <p:animEffect transition="in" filter="fade">
                                      <p:cBhvr>
                                        <p:cTn id="37" dur="50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E3D648-D2A0-7240-FB1C-7F064D65D3A2}"/>
              </a:ext>
            </a:extLst>
          </p:cNvPr>
          <p:cNvSpPr txBox="1">
            <a:spLocks/>
          </p:cNvSpPr>
          <p:nvPr/>
        </p:nvSpPr>
        <p:spPr>
          <a:xfrm>
            <a:off x="0" y="729420"/>
            <a:ext cx="12120080" cy="332025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600" b="0" i="0" kern="1200">
                <a:solidFill>
                  <a:schemeClr val="bg1"/>
                </a:solidFill>
                <a:latin typeface="Gill Sans Nova Light" panose="020B0402020204020203" pitchFamily="34" charset="0"/>
                <a:ea typeface="+mj-ea"/>
                <a:cs typeface="+mj-cs"/>
              </a:defRPr>
            </a:lvl1pPr>
          </a:lstStyle>
          <a:p>
            <a:r>
              <a:rPr lang="en-US" sz="6700"/>
              <a:t>Wattsmart Business Lighting:</a:t>
            </a:r>
          </a:p>
          <a:p>
            <a:endParaRPr lang="en-US" sz="4000"/>
          </a:p>
          <a:p>
            <a:r>
              <a:rPr lang="en-US" sz="4000"/>
              <a:t>Lighting Express</a:t>
            </a:r>
          </a:p>
          <a:p>
            <a:r>
              <a:rPr lang="en-US" sz="4000" i="1">
                <a:latin typeface="Gill Sans Nova Light" panose="020B0302020104020203" pitchFamily="34" charset="0"/>
              </a:rPr>
              <a:t>Small Medium Business Express</a:t>
            </a:r>
          </a:p>
          <a:p>
            <a:r>
              <a:rPr lang="en-US" sz="4000" i="1">
                <a:latin typeface="Gill Sans Nova Light" panose="020B0302020104020203" pitchFamily="34" charset="0"/>
              </a:rPr>
              <a:t>Calculated </a:t>
            </a:r>
          </a:p>
        </p:txBody>
      </p:sp>
    </p:spTree>
    <p:custDataLst>
      <p:tags r:id="rId1"/>
    </p:custDataLst>
    <p:extLst>
      <p:ext uri="{BB962C8B-B14F-4D97-AF65-F5344CB8AC3E}">
        <p14:creationId xmlns:p14="http://schemas.microsoft.com/office/powerpoint/2010/main" val="2517453286"/>
      </p:ext>
    </p:extLst>
  </p:cSld>
  <p:clrMapOvr>
    <a:masterClrMapping/>
  </p:clrMapOvr>
  <p:transition spd="slow">
    <p:push dir="u"/>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err="1"/>
              <a:t>Wattsmart</a:t>
            </a:r>
            <a:r>
              <a:rPr lang="en-US"/>
              <a:t> Business Lighting</a:t>
            </a:r>
            <a:r>
              <a:t> Express</a:t>
            </a:r>
          </a:p>
        </p:txBody>
      </p:sp>
      <p:sp>
        <p:nvSpPr>
          <p:cNvPr id="3" name="Content Placeholder 2"/>
          <p:cNvSpPr>
            <a:spLocks noGrp="1"/>
          </p:cNvSpPr>
          <p:nvPr>
            <p:ph sz="half" idx="1"/>
          </p:nvPr>
        </p:nvSpPr>
        <p:spPr>
          <a:xfrm>
            <a:off x="838200" y="1825625"/>
            <a:ext cx="4932071" cy="3905028"/>
          </a:xfrm>
        </p:spPr>
        <p:txBody>
          <a:bodyPr>
            <a:normAutofit/>
          </a:bodyPr>
          <a:lstStyle/>
          <a:p>
            <a:r>
              <a:t>Post-purchase incentive offering</a:t>
            </a:r>
            <a:r>
              <a:rPr lang="en-US"/>
              <a:t> where the incentive is based on watts installed. </a:t>
            </a:r>
          </a:p>
          <a:p>
            <a:pPr lvl="1"/>
            <a:r>
              <a:rPr lang="en-US"/>
              <a:t>Replacement must be “like for like” as stated in the Lighting Catalog</a:t>
            </a:r>
            <a:endParaRPr/>
          </a:p>
          <a:p>
            <a:r>
              <a:t>Designed for speed and simplicity</a:t>
            </a:r>
            <a:endParaRPr lang="en-US"/>
          </a:p>
          <a:p>
            <a:r>
              <a:rPr lang="en-US"/>
              <a:t>Discrepancies may impact incentive eligibility</a:t>
            </a:r>
            <a:endParaRPr/>
          </a:p>
          <a:p>
            <a:pPr lvl="1"/>
            <a:r>
              <a:t>Follow the rules first, then bid </a:t>
            </a:r>
            <a:br>
              <a:rPr lang="en-US"/>
            </a:br>
            <a:r>
              <a:t>projects accordingly</a:t>
            </a:r>
          </a:p>
        </p:txBody>
      </p:sp>
      <p:pic>
        <p:nvPicPr>
          <p:cNvPr id="4" name="Picture 3">
            <a:extLst>
              <a:ext uri="{FF2B5EF4-FFF2-40B4-BE49-F238E27FC236}">
                <a16:creationId xmlns:a16="http://schemas.microsoft.com/office/drawing/2014/main" id="{93092313-3A34-1A2F-250C-E37A4121EAED}"/>
              </a:ext>
            </a:extLst>
          </p:cNvPr>
          <p:cNvPicPr>
            <a:picLocks noChangeAspect="1"/>
          </p:cNvPicPr>
          <p:nvPr/>
        </p:nvPicPr>
        <p:blipFill>
          <a:blip r:embed="rId3"/>
          <a:stretch>
            <a:fillRect/>
          </a:stretch>
        </p:blipFill>
        <p:spPr>
          <a:xfrm>
            <a:off x="5770271" y="1825625"/>
            <a:ext cx="5850229" cy="3905028"/>
          </a:xfrm>
          <a:prstGeom prst="rect">
            <a:avLst/>
          </a:prstGeom>
          <a:noFill/>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6F9DE234-B931-B8E8-5246-F1F1079BF7F8}"/>
              </a:ext>
            </a:extLst>
          </p:cNvPr>
          <p:cNvSpPr>
            <a:spLocks noGrp="1"/>
          </p:cNvSpPr>
          <p:nvPr>
            <p:ph type="title"/>
          </p:nvPr>
        </p:nvSpPr>
        <p:spPr>
          <a:xfrm>
            <a:off x="838200" y="365125"/>
            <a:ext cx="10515600" cy="1325563"/>
          </a:xfrm>
        </p:spPr>
        <p:txBody>
          <a:bodyPr/>
          <a:lstStyle/>
          <a:p>
            <a:r>
              <a:rPr lang="en-US"/>
              <a:t>What is “Like-for-Like”?</a:t>
            </a:r>
          </a:p>
        </p:txBody>
      </p:sp>
      <p:sp>
        <p:nvSpPr>
          <p:cNvPr id="13" name="Content Placeholder 4">
            <a:extLst>
              <a:ext uri="{FF2B5EF4-FFF2-40B4-BE49-F238E27FC236}">
                <a16:creationId xmlns:a16="http://schemas.microsoft.com/office/drawing/2014/main" id="{2B81912C-0009-930C-4774-A1D4A73353DA}"/>
              </a:ext>
            </a:extLst>
          </p:cNvPr>
          <p:cNvSpPr>
            <a:spLocks noGrp="1"/>
          </p:cNvSpPr>
          <p:nvPr>
            <p:ph sz="half" idx="1"/>
          </p:nvPr>
        </p:nvSpPr>
        <p:spPr>
          <a:xfrm>
            <a:off x="838199" y="1825625"/>
            <a:ext cx="4948825" cy="4351338"/>
          </a:xfrm>
        </p:spPr>
        <p:txBody>
          <a:bodyPr>
            <a:normAutofit/>
          </a:bodyPr>
          <a:lstStyle/>
          <a:p>
            <a:pPr marL="0" indent="0">
              <a:buNone/>
            </a:pPr>
            <a:r>
              <a:rPr lang="en-US"/>
              <a:t>A </a:t>
            </a:r>
            <a:r>
              <a:rPr lang="en-US">
                <a:solidFill>
                  <a:schemeClr val="bg2"/>
                </a:solidFill>
                <a:latin typeface="Gill Sans Nova Medium" panose="020B0502020204020203" pitchFamily="34" charset="0"/>
              </a:rPr>
              <a:t>lumen-for-lumen retrofit </a:t>
            </a:r>
            <a:r>
              <a:rPr lang="en-US"/>
              <a:t>is an energy-efficiency lighting upgrade where older lighting is replaced with higher-efficacy equipment that </a:t>
            </a:r>
            <a:r>
              <a:rPr lang="en-US">
                <a:solidFill>
                  <a:schemeClr val="bg2"/>
                </a:solidFill>
                <a:latin typeface="Gill Sans Nova Medium" panose="020B0502020204020203" pitchFamily="34" charset="0"/>
              </a:rPr>
              <a:t>reduces watts </a:t>
            </a:r>
            <a:r>
              <a:rPr lang="en-US"/>
              <a:t>while maintaining </a:t>
            </a:r>
            <a:r>
              <a:rPr lang="en-US">
                <a:solidFill>
                  <a:schemeClr val="bg2"/>
                </a:solidFill>
                <a:latin typeface="Gill Sans Nova Medium" panose="020B0502020204020203" pitchFamily="34" charset="0"/>
              </a:rPr>
              <a:t>approximately equivalent light output and lighting levels for the same application/space.</a:t>
            </a:r>
            <a:r>
              <a:rPr lang="en-US"/>
              <a:t> </a:t>
            </a:r>
          </a:p>
          <a:p>
            <a:pPr marL="0" indent="0">
              <a:buNone/>
            </a:pPr>
            <a:endParaRPr lang="en-US"/>
          </a:p>
          <a:p>
            <a:pPr marL="0" indent="0">
              <a:buNone/>
            </a:pPr>
            <a:r>
              <a:rPr lang="en-US"/>
              <a:t>Fixture quantity or layout may vary, as long as the project does not constitute a major lighting redesign that significantly alters light levels or space use.</a:t>
            </a:r>
          </a:p>
          <a:p>
            <a:pPr marL="0" indent="0">
              <a:buNone/>
            </a:pPr>
            <a:endParaRPr lang="en-US"/>
          </a:p>
        </p:txBody>
      </p:sp>
      <p:sp>
        <p:nvSpPr>
          <p:cNvPr id="14" name="Content Placeholder 5">
            <a:extLst>
              <a:ext uri="{FF2B5EF4-FFF2-40B4-BE49-F238E27FC236}">
                <a16:creationId xmlns:a16="http://schemas.microsoft.com/office/drawing/2014/main" id="{749E03D6-6D76-DB81-25C2-501DFAAD5E08}"/>
              </a:ext>
            </a:extLst>
          </p:cNvPr>
          <p:cNvSpPr>
            <a:spLocks noGrp="1"/>
          </p:cNvSpPr>
          <p:nvPr>
            <p:ph sz="half" idx="2"/>
          </p:nvPr>
        </p:nvSpPr>
        <p:spPr>
          <a:xfrm>
            <a:off x="6172199" y="1825625"/>
            <a:ext cx="5477005" cy="4351338"/>
          </a:xfrm>
        </p:spPr>
        <p:txBody>
          <a:bodyPr>
            <a:normAutofit/>
          </a:bodyPr>
          <a:lstStyle/>
          <a:p>
            <a:pPr marL="0" indent="0">
              <a:buNone/>
            </a:pPr>
            <a:r>
              <a:rPr lang="en-US">
                <a:solidFill>
                  <a:schemeClr val="accent2"/>
                </a:solidFill>
                <a:latin typeface="Gill Sans Nova Medium" panose="020B0502020204020203" pitchFamily="34" charset="0"/>
              </a:rPr>
              <a:t>NOT CONSIDERED LUMEN-EQUIVALENT:</a:t>
            </a:r>
          </a:p>
          <a:p>
            <a:r>
              <a:rPr lang="en-US"/>
              <a:t>Intentionally reducing lighting levels below appropriate standards</a:t>
            </a:r>
          </a:p>
          <a:p>
            <a:r>
              <a:rPr lang="en-US"/>
              <a:t>Using significantly lower lumen fixtures that compromise visibility or safety</a:t>
            </a:r>
          </a:p>
          <a:p>
            <a:r>
              <a:rPr lang="en-US"/>
              <a:t>Reducing fixture quantity as a substitute for </a:t>
            </a:r>
            <a:br>
              <a:rPr lang="en-US"/>
            </a:br>
            <a:r>
              <a:rPr lang="en-US"/>
              <a:t>lumen reduction</a:t>
            </a:r>
          </a:p>
          <a:p>
            <a:r>
              <a:rPr lang="en-US"/>
              <a:t>Changing lighting design intent </a:t>
            </a:r>
            <a:br>
              <a:rPr lang="en-US"/>
            </a:br>
            <a:r>
              <a:rPr lang="en-US"/>
              <a:t>(e.g., general lighting → accent lighting)</a:t>
            </a:r>
          </a:p>
          <a:p>
            <a:pPr marL="0" indent="0">
              <a:buNone/>
            </a:pPr>
            <a:r>
              <a:rPr lang="en-US"/>
              <a:t>These scenarios violate like-for-like requirements and may require Custom or Major Renovation review.</a:t>
            </a:r>
          </a:p>
          <a:p>
            <a:pPr marL="0" indent="0">
              <a:buNone/>
            </a:pPr>
            <a:endParaRPr lang="en-US"/>
          </a:p>
          <a:p>
            <a:pPr marL="0" indent="0">
              <a:buNone/>
            </a:pPr>
            <a:endParaRPr lang="en-US"/>
          </a:p>
        </p:txBody>
      </p:sp>
      <p:cxnSp>
        <p:nvCxnSpPr>
          <p:cNvPr id="15" name="Straight Connector 14">
            <a:extLst>
              <a:ext uri="{FF2B5EF4-FFF2-40B4-BE49-F238E27FC236}">
                <a16:creationId xmlns:a16="http://schemas.microsoft.com/office/drawing/2014/main" id="{58336511-7DD9-04FD-6606-FB9ABD085125}"/>
              </a:ext>
            </a:extLst>
          </p:cNvPr>
          <p:cNvCxnSpPr/>
          <p:nvPr/>
        </p:nvCxnSpPr>
        <p:spPr>
          <a:xfrm>
            <a:off x="6020844" y="1825625"/>
            <a:ext cx="0" cy="3873717"/>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2175995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500"/>
                                        <p:tgtEl>
                                          <p:spTgt spid="14">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par>
                          <p:cTn id="24" fill="hold">
                            <p:stCondLst>
                              <p:cond delay="4500"/>
                            </p:stCondLst>
                            <p:childTnLst>
                              <p:par>
                                <p:cTn id="25" presetID="10" presetClass="entr" presetSubtype="0" fill="hold" grpId="0" nodeType="afterEffect">
                                  <p:stCondLst>
                                    <p:cond delay="50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par>
                          <p:cTn id="28" fill="hold">
                            <p:stCondLst>
                              <p:cond delay="5500"/>
                            </p:stCondLst>
                            <p:childTnLst>
                              <p:par>
                                <p:cTn id="29" presetID="10" presetClass="entr" presetSubtype="0" fill="hold" grpId="0" nodeType="afterEffect">
                                  <p:stCondLst>
                                    <p:cond delay="50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fade">
                                      <p:cBhvr>
                                        <p:cTn id="31"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FF66-95EF-3DFF-B8BD-013F8D66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62460-7E0B-0793-9073-F04F35E88509}"/>
              </a:ext>
            </a:extLst>
          </p:cNvPr>
          <p:cNvSpPr>
            <a:spLocks noGrp="1"/>
          </p:cNvSpPr>
          <p:nvPr>
            <p:ph type="title"/>
          </p:nvPr>
        </p:nvSpPr>
        <p:spPr/>
        <p:txBody>
          <a:bodyPr/>
          <a:lstStyle/>
          <a:p>
            <a:r>
              <a:t>Express </a:t>
            </a:r>
            <a:r>
              <a:rPr lang="en-US"/>
              <a:t>Incentive</a:t>
            </a:r>
            <a:endParaRPr/>
          </a:p>
        </p:txBody>
      </p:sp>
      <p:sp>
        <p:nvSpPr>
          <p:cNvPr id="3" name="Content Placeholder 2">
            <a:extLst>
              <a:ext uri="{FF2B5EF4-FFF2-40B4-BE49-F238E27FC236}">
                <a16:creationId xmlns:a16="http://schemas.microsoft.com/office/drawing/2014/main" id="{45F81665-60CF-0368-FB0E-34488F382A08}"/>
              </a:ext>
            </a:extLst>
          </p:cNvPr>
          <p:cNvSpPr>
            <a:spLocks noGrp="1"/>
          </p:cNvSpPr>
          <p:nvPr>
            <p:ph idx="1"/>
          </p:nvPr>
        </p:nvSpPr>
        <p:spPr>
          <a:xfrm>
            <a:off x="838200" y="1690688"/>
            <a:ext cx="10515600" cy="1227136"/>
          </a:xfrm>
        </p:spPr>
        <p:txBody>
          <a:bodyPr/>
          <a:lstStyle/>
          <a:p>
            <a:pPr marL="0" indent="0">
              <a:buNone/>
            </a:pPr>
            <a:r>
              <a:rPr lang="en-US"/>
              <a:t>Express allows you to better provide a bid for projects while on site!</a:t>
            </a:r>
          </a:p>
          <a:p>
            <a:pPr marL="0" indent="0">
              <a:buNone/>
            </a:pPr>
            <a:r>
              <a:t>Incentive table drives project value</a:t>
            </a:r>
            <a:r>
              <a:rPr lang="en-US"/>
              <a:t>.</a:t>
            </a:r>
            <a:endParaRPr/>
          </a:p>
        </p:txBody>
      </p:sp>
      <p:pic>
        <p:nvPicPr>
          <p:cNvPr id="5" name="Picture 4">
            <a:extLst>
              <a:ext uri="{FF2B5EF4-FFF2-40B4-BE49-F238E27FC236}">
                <a16:creationId xmlns:a16="http://schemas.microsoft.com/office/drawing/2014/main" id="{2CFC3647-2D79-C6C9-38B6-843617AF9385}"/>
              </a:ext>
            </a:extLst>
          </p:cNvPr>
          <p:cNvPicPr>
            <a:picLocks noChangeAspect="1"/>
          </p:cNvPicPr>
          <p:nvPr/>
        </p:nvPicPr>
        <p:blipFill>
          <a:blip r:embed="rId4">
            <a:extLst>
              <a:ext uri="{28A0092B-C50C-407E-A947-70E740481C1C}">
                <a14:useLocalDpi xmlns:a14="http://schemas.microsoft.com/office/drawing/2010/main" val="0"/>
              </a:ext>
            </a:extLst>
          </a:blip>
          <a:srcRect l="4934" t="31439" r="4822" b="32576"/>
          <a:stretch>
            <a:fillRect/>
          </a:stretch>
        </p:blipFill>
        <p:spPr>
          <a:xfrm>
            <a:off x="838200" y="2955609"/>
            <a:ext cx="10436286" cy="2692716"/>
          </a:xfrm>
          <a:prstGeom prst="rect">
            <a:avLst/>
          </a:prstGeom>
        </p:spPr>
      </p:pic>
    </p:spTree>
    <p:custDataLst>
      <p:tags r:id="rId1"/>
    </p:custDataLst>
    <p:extLst>
      <p:ext uri="{BB962C8B-B14F-4D97-AF65-F5344CB8AC3E}">
        <p14:creationId xmlns:p14="http://schemas.microsoft.com/office/powerpoint/2010/main" val="41255997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e7UWk5Bz"/>
  <p:tag name="ARTICULATE_DESIGN_ID_OFFICE THEME" val="rFT1NDE2"/>
  <p:tag name="ARTICULATE_PRESENTER_VERSION" val="8"/>
  <p:tag name="ARTICULATE_PROJECT_OPEN" val="0"/>
  <p:tag name="ARTICULATE_SLIDE_COUNT" val="23"/>
  <p:tag name="TAG_BACKING_FORM_KEY" val="855742-c:\users\mariahmendez\downloads\ut expo b&amp;i presentation.pptx"/>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58595B"/>
      </a:dk2>
      <a:lt2>
        <a:srgbClr val="6CC249"/>
      </a:lt2>
      <a:accent1>
        <a:srgbClr val="0071CE"/>
      </a:accent1>
      <a:accent2>
        <a:srgbClr val="E3002B"/>
      </a:accent2>
      <a:accent3>
        <a:srgbClr val="05C3DE"/>
      </a:accent3>
      <a:accent4>
        <a:srgbClr val="F2A900"/>
      </a:accent4>
      <a:accent5>
        <a:srgbClr val="FF8200"/>
      </a:accent5>
      <a:accent6>
        <a:srgbClr val="FF8200"/>
      </a:accent6>
      <a:hlink>
        <a:srgbClr val="3F3F3F"/>
      </a:hlink>
      <a:folHlink>
        <a:srgbClr val="EEEC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7F953B7-FE49-4FD8-9BEF-601E4164F2B9}">
  <we:reference id="f12c312d-282a-4734-8843-05915fdfef0b" version="4.3.3.0" store="EXCatalog" storeType="EXCatalog"/>
  <we:alternateReferences>
    <we:reference id="WA104178141" version="4.3.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8591eb6-f205-4484-98f5-1f01454844a1" xsi:nil="true"/>
    <lcf76f155ced4ddcb4097134ff3c332f xmlns="cb90d3d4-c7da-4966-9e77-648b567704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9063DAFEDF9F439872D39FC53F2200" ma:contentTypeVersion="16" ma:contentTypeDescription="Create a new document." ma:contentTypeScope="" ma:versionID="34f5da2cf8128471dc4fe7cfea00c0f9">
  <xsd:schema xmlns:xsd="http://www.w3.org/2001/XMLSchema" xmlns:xs="http://www.w3.org/2001/XMLSchema" xmlns:p="http://schemas.microsoft.com/office/2006/metadata/properties" xmlns:ns2="cb90d3d4-c7da-4966-9e77-648b567704ad" xmlns:ns3="68591eb6-f205-4484-98f5-1f01454844a1" targetNamespace="http://schemas.microsoft.com/office/2006/metadata/properties" ma:root="true" ma:fieldsID="323edf1501ae885e09351c49b5fbdb53" ns2:_="" ns3:_="">
    <xsd:import namespace="cb90d3d4-c7da-4966-9e77-648b567704ad"/>
    <xsd:import namespace="68591eb6-f205-4484-98f5-1f01454844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0d3d4-c7da-4966-9e77-648b567704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b3d863c-210b-42fa-b5ce-68c0959d84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591eb6-f205-4484-98f5-1f01454844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dc8d952-645b-408e-b02c-3c6a7e8750f6}" ma:internalName="TaxCatchAll" ma:showField="CatchAllData" ma:web="68591eb6-f205-4484-98f5-1f01454844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772DAB-3377-41BC-B5CB-5D0197772407}">
  <ds:schemaRefs>
    <ds:schemaRef ds:uri="68591eb6-f205-4484-98f5-1f01454844a1"/>
    <ds:schemaRef ds:uri="http://purl.org/dc/dcmitype/"/>
    <ds:schemaRef ds:uri="http://purl.org/dc/terms/"/>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b90d3d4-c7da-4966-9e77-648b567704ad"/>
  </ds:schemaRefs>
</ds:datastoreItem>
</file>

<file path=customXml/itemProps2.xml><?xml version="1.0" encoding="utf-8"?>
<ds:datastoreItem xmlns:ds="http://schemas.openxmlformats.org/officeDocument/2006/customXml" ds:itemID="{78BC0A8E-5F3D-4554-9CE9-77A1077617A8}">
  <ds:schemaRefs>
    <ds:schemaRef ds:uri="http://schemas.microsoft.com/sharepoint/v3/contenttype/forms"/>
  </ds:schemaRefs>
</ds:datastoreItem>
</file>

<file path=customXml/itemProps3.xml><?xml version="1.0" encoding="utf-8"?>
<ds:datastoreItem xmlns:ds="http://schemas.openxmlformats.org/officeDocument/2006/customXml" ds:itemID="{81B601EA-82E9-44EF-A754-CF56FF85B992}">
  <ds:schemaRefs>
    <ds:schemaRef ds:uri="68591eb6-f205-4484-98f5-1f01454844a1"/>
    <ds:schemaRef ds:uri="cb90d3d4-c7da-4966-9e77-648b567704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831</Words>
  <Application>Microsoft Office PowerPoint</Application>
  <PresentationFormat>Widescreen</PresentationFormat>
  <Paragraphs>145</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Gill Sans Nova Book</vt:lpstr>
      <vt:lpstr>Gill Sans Nova Light</vt:lpstr>
      <vt:lpstr>Gill Sans Nova Medium</vt:lpstr>
      <vt:lpstr>1_Office Theme</vt:lpstr>
      <vt:lpstr>2026 Wattsmart® Expo</vt:lpstr>
      <vt:lpstr>Program Overview</vt:lpstr>
      <vt:lpstr>PowerPoint Presentation</vt:lpstr>
      <vt:lpstr>PowerPoint Presentation</vt:lpstr>
      <vt:lpstr>Wattsmart Business  Team</vt:lpstr>
      <vt:lpstr>PowerPoint Presentation</vt:lpstr>
      <vt:lpstr>Wattsmart Business Lighting Express</vt:lpstr>
      <vt:lpstr>What is “Like-for-Like”?</vt:lpstr>
      <vt:lpstr>Express Incentive</vt:lpstr>
      <vt:lpstr>How to Submit an Express Project</vt:lpstr>
      <vt:lpstr>PowerPoint Presentation</vt:lpstr>
      <vt:lpstr>Express Project Checklist</vt:lpstr>
      <vt:lpstr>Best Practices</vt:lpstr>
      <vt:lpstr>Small Medium Business Express (SMBE)</vt:lpstr>
      <vt:lpstr>SMBE Checklist &amp; Eligibility</vt:lpstr>
      <vt:lpstr>Calculated Path</vt:lpstr>
      <vt:lpstr>Lighting Retrofit Incentive Table Interior</vt:lpstr>
      <vt:lpstr>Lighting Retrofit Incentive Table Exterior</vt:lpstr>
      <vt:lpstr>PowerPoint Presentation</vt:lpstr>
      <vt:lpstr>HVAC and Mechanical Incentives</vt:lpstr>
      <vt:lpstr>HVAC and Mechanical Incentives</vt:lpstr>
      <vt:lpstr>HVAC Check-Up</vt:lpstr>
      <vt:lpstr>Why join HVAC Checkup?</vt:lpstr>
      <vt:lpstr>What to Look Forward to in 2026</vt:lpstr>
      <vt:lpstr>Trade ally SPIFF opportunities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Wilmer Cabrera</dc:creator>
  <cp:lastModifiedBy>Wilmer Cabrera</cp:lastModifiedBy>
  <cp:revision>1</cp:revision>
  <dcterms:created xsi:type="dcterms:W3CDTF">2026-03-30T17:11:51Z</dcterms:created>
  <dcterms:modified xsi:type="dcterms:W3CDTF">2026-04-22T13:46:37Z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2929D998-0F89-4CD7-8589-150584D3E390</vt:lpwstr>
  </property>
  <property fmtid="{D5CDD505-2E9C-101B-9397-08002B2CF9AE}" pid="3" name="ArticulatePath">
    <vt:lpwstr>UT Expo B&amp;I Presentation</vt:lpwstr>
  </property>
  <property fmtid="{D5CDD505-2E9C-101B-9397-08002B2CF9AE}" pid="4" name="ArticulateUseProject">
    <vt:lpwstr>1</vt:lpwstr>
  </property>
  <property fmtid="{D5CDD505-2E9C-101B-9397-08002B2CF9AE}" pid="5" name="ArticulateProjectFull">
    <vt:lpwstr>C:\Users\MariahMendez\Downloads\UT Expo B&amp;I Presentation.ppta</vt:lpwstr>
  </property>
  <property fmtid="{D5CDD505-2E9C-101B-9397-08002B2CF9AE}" pid="6" name="ArticulateProjectVersion">
    <vt:lpwstr>8</vt:lpwstr>
  </property>
  <property fmtid="{D5CDD505-2E9C-101B-9397-08002B2CF9AE}" pid="7" name="ContentTypeId">
    <vt:lpwstr>0x010100489063DAFEDF9F439872D39FC53F2200</vt:lpwstr>
  </property>
  <property fmtid="{D5CDD505-2E9C-101B-9397-08002B2CF9AE}" pid="8" name="MediaServiceImageTags">
    <vt:lpwstr/>
  </property>
</Properties>
</file>