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heme/theme2.xml" ContentType="application/vnd.openxmlformats-officedocument.theme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notesSlides/notesSlide1.xml" ContentType="application/vnd.openxmlformats-officedocument.presentationml.notesSlide+xml"/>
  <Override PartName="/ppt/tags/tag37.xml" ContentType="application/vnd.openxmlformats-officedocument.presentationml.tags+xml"/>
  <Override PartName="/ppt/notesSlides/notesSlide2.xml" ContentType="application/vnd.openxmlformats-officedocument.presentationml.notesSlide+xml"/>
  <Override PartName="/ppt/tags/tag38.xml" ContentType="application/vnd.openxmlformats-officedocument.presentationml.tags+xml"/>
  <Override PartName="/ppt/notesSlides/notesSlide3.xml" ContentType="application/vnd.openxmlformats-officedocument.presentationml.notesSlide+xml"/>
  <Override PartName="/ppt/tags/tag39.xml" ContentType="application/vnd.openxmlformats-officedocument.presentationml.tags+xml"/>
  <Override PartName="/ppt/notesSlides/notesSlide4.xml" ContentType="application/vnd.openxmlformats-officedocument.presentationml.notesSlide+xml"/>
  <Override PartName="/ppt/tags/tag40.xml" ContentType="application/vnd.openxmlformats-officedocument.presentationml.tags+xml"/>
  <Override PartName="/ppt/notesSlides/notesSlide5.xml" ContentType="application/vnd.openxmlformats-officedocument.presentationml.notesSlide+xml"/>
  <Override PartName="/ppt/tags/tag41.xml" ContentType="application/vnd.openxmlformats-officedocument.presentationml.tags+xml"/>
  <Override PartName="/ppt/notesSlides/notesSlide6.xml" ContentType="application/vnd.openxmlformats-officedocument.presentationml.notesSlide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46" r:id="rId5"/>
    <p:sldId id="348" r:id="rId6"/>
    <p:sldId id="334" r:id="rId7"/>
    <p:sldId id="337" r:id="rId8"/>
    <p:sldId id="352" r:id="rId9"/>
    <p:sldId id="321" r:id="rId10"/>
    <p:sldId id="317" r:id="rId11"/>
    <p:sldId id="330" r:id="rId12"/>
    <p:sldId id="350" r:id="rId13"/>
    <p:sldId id="351" r:id="rId14"/>
    <p:sldId id="345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1626FDE-9BFD-4EF5-BFBF-28AA5D3A6F44}">
          <p14:sldIdLst>
            <p14:sldId id="346"/>
            <p14:sldId id="348"/>
            <p14:sldId id="334"/>
            <p14:sldId id="337"/>
            <p14:sldId id="352"/>
            <p14:sldId id="321"/>
            <p14:sldId id="317"/>
            <p14:sldId id="330"/>
            <p14:sldId id="350"/>
            <p14:sldId id="351"/>
            <p14:sldId id="34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0BC2B49-5676-DFDF-B655-758086835BAD}" name="Mariah Mendez" initials="MM" userId="S::Mariah.Mendez@evergreen.energy::76944e34-80a5-496f-a412-01b8e15aa53d" providerId="AD"/>
  <p188:author id="{7D7523DE-BC04-59DA-0AD0-AEA2E462589A}" name="Molly Roth" initials="MR" userId="S::molly.roth@evergreen.energy::647075c4-8f2f-4bb4-b6bc-b12a46d8beb4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Mendoza" initials="LM" lastIdx="1" clrIdx="0">
    <p:extLst>
      <p:ext uri="{19B8F6BF-5375-455C-9EA6-DF929625EA0E}">
        <p15:presenceInfo xmlns:p15="http://schemas.microsoft.com/office/powerpoint/2012/main" userId="S::laura.mendoza@clearesult.com::79c455ff-c8ca-44a4-bb87-bf9e927e87e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F3DB"/>
    <a:srgbClr val="FFFFFF"/>
    <a:srgbClr val="58595B"/>
    <a:srgbClr val="5EC352"/>
    <a:srgbClr val="EF383D"/>
    <a:srgbClr val="B3BBC5"/>
    <a:srgbClr val="BAC1CA"/>
    <a:srgbClr val="8F9BA9"/>
    <a:srgbClr val="ACC0C5"/>
    <a:srgbClr val="A597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D7781F-4BE0-1B92-AC4B-3F010620AF2B}" v="2" dt="2026-04-13T22:28:54.186"/>
    <p1510:client id="{54065243-6243-4362-A2BD-011BE30FDC78}" v="60" vWet="62" dt="2026-04-13T22:28:45.674"/>
    <p1510:client id="{79D9E371-C34D-A22E-4EF7-207326C4B795}" v="30" dt="2026-04-13T17:55:33.968"/>
    <p1510:client id="{C652DB43-26EE-A67C-BD75-53DDC52B610B}" v="32" dt="2026-04-13T21:56:22.770"/>
    <p1510:client id="{DCBB7436-7091-B5F5-A850-99B93871F6B3}" v="2" dt="2026-04-13T21:56:57.7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gs" Target="tags/tag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Williams" userId="S::jason.williams@evergreen.energy::04f5e7be-7f8a-40dd-aced-66e75bde588e" providerId="AD" clId="Web-{79D9E371-C34D-A22E-4EF7-207326C4B795}"/>
    <pc:docChg chg="addSld modSld modSection">
      <pc:chgData name="Jason Williams" userId="S::jason.williams@evergreen.energy::04f5e7be-7f8a-40dd-aced-66e75bde588e" providerId="AD" clId="Web-{79D9E371-C34D-A22E-4EF7-207326C4B795}" dt="2026-04-13T17:55:33.968" v="28" actId="1076"/>
      <pc:docMkLst>
        <pc:docMk/>
      </pc:docMkLst>
      <pc:sldChg chg="modSp">
        <pc:chgData name="Jason Williams" userId="S::jason.williams@evergreen.energy::04f5e7be-7f8a-40dd-aced-66e75bde588e" providerId="AD" clId="Web-{79D9E371-C34D-A22E-4EF7-207326C4B795}" dt="2026-04-13T17:33:08.742" v="1" actId="20577"/>
        <pc:sldMkLst>
          <pc:docMk/>
          <pc:sldMk cId="140756099" sldId="317"/>
        </pc:sldMkLst>
        <pc:spChg chg="mod">
          <ac:chgData name="Jason Williams" userId="S::jason.williams@evergreen.energy::04f5e7be-7f8a-40dd-aced-66e75bde588e" providerId="AD" clId="Web-{79D9E371-C34D-A22E-4EF7-207326C4B795}" dt="2026-04-13T17:33:08.742" v="1" actId="20577"/>
          <ac:spMkLst>
            <pc:docMk/>
            <pc:sldMk cId="140756099" sldId="317"/>
            <ac:spMk id="3" creationId="{AB6D24C5-A1DD-11DC-A301-F1FDB10EDC20}"/>
          </ac:spMkLst>
        </pc:spChg>
      </pc:sldChg>
      <pc:sldChg chg="addSp delSp modSp add replId delAnim">
        <pc:chgData name="Jason Williams" userId="S::jason.williams@evergreen.energy::04f5e7be-7f8a-40dd-aced-66e75bde588e" providerId="AD" clId="Web-{79D9E371-C34D-A22E-4EF7-207326C4B795}" dt="2026-04-13T17:55:33.968" v="28" actId="1076"/>
        <pc:sldMkLst>
          <pc:docMk/>
          <pc:sldMk cId="2109226901" sldId="352"/>
        </pc:sldMkLst>
        <pc:spChg chg="mod">
          <ac:chgData name="Jason Williams" userId="S::jason.williams@evergreen.energy::04f5e7be-7f8a-40dd-aced-66e75bde588e" providerId="AD" clId="Web-{79D9E371-C34D-A22E-4EF7-207326C4B795}" dt="2026-04-13T17:55:02.156" v="25" actId="20577"/>
          <ac:spMkLst>
            <pc:docMk/>
            <pc:sldMk cId="2109226901" sldId="352"/>
            <ac:spMk id="13" creationId="{0C11CBA6-1E5B-E64A-0F06-12DB0720E342}"/>
          </ac:spMkLst>
        </pc:spChg>
        <pc:picChg chg="add mod">
          <ac:chgData name="Jason Williams" userId="S::jason.williams@evergreen.energy::04f5e7be-7f8a-40dd-aced-66e75bde588e" providerId="AD" clId="Web-{79D9E371-C34D-A22E-4EF7-207326C4B795}" dt="2026-04-13T17:55:33.968" v="28" actId="1076"/>
          <ac:picMkLst>
            <pc:docMk/>
            <pc:sldMk cId="2109226901" sldId="352"/>
            <ac:picMk id="2" creationId="{BE0891DE-F05B-ADD5-C80E-5BCE511DDF0D}"/>
          </ac:picMkLst>
        </pc:picChg>
        <pc:picChg chg="del">
          <ac:chgData name="Jason Williams" userId="S::jason.williams@evergreen.energy::04f5e7be-7f8a-40dd-aced-66e75bde588e" providerId="AD" clId="Web-{79D9E371-C34D-A22E-4EF7-207326C4B795}" dt="2026-04-13T17:54:34.812" v="3"/>
          <ac:picMkLst>
            <pc:docMk/>
            <pc:sldMk cId="2109226901" sldId="352"/>
            <ac:picMk id="18" creationId="{6039E977-586D-5955-2DB9-D87D496A8765}"/>
          </ac:picMkLst>
        </pc:picChg>
      </pc:sldChg>
    </pc:docChg>
  </pc:docChgLst>
  <pc:docChgLst>
    <pc:chgData name="Mariah Mendez" userId="S::mariah.mendez@evergreen.energy::76944e34-80a5-496f-a412-01b8e15aa53d" providerId="AD" clId="Web-{C652DB43-26EE-A67C-BD75-53DDC52B610B}"/>
    <pc:docChg chg="modSld">
      <pc:chgData name="Mariah Mendez" userId="S::mariah.mendez@evergreen.energy::76944e34-80a5-496f-a412-01b8e15aa53d" providerId="AD" clId="Web-{C652DB43-26EE-A67C-BD75-53DDC52B610B}" dt="2026-04-13T21:56:22.770" v="30" actId="14100"/>
      <pc:docMkLst>
        <pc:docMk/>
      </pc:docMkLst>
      <pc:sldChg chg="modSp">
        <pc:chgData name="Mariah Mendez" userId="S::mariah.mendez@evergreen.energy::76944e34-80a5-496f-a412-01b8e15aa53d" providerId="AD" clId="Web-{C652DB43-26EE-A67C-BD75-53DDC52B610B}" dt="2026-04-13T20:41:04.717" v="25" actId="20577"/>
        <pc:sldMkLst>
          <pc:docMk/>
          <pc:sldMk cId="140756099" sldId="317"/>
        </pc:sldMkLst>
        <pc:spChg chg="mod">
          <ac:chgData name="Mariah Mendez" userId="S::mariah.mendez@evergreen.energy::76944e34-80a5-496f-a412-01b8e15aa53d" providerId="AD" clId="Web-{C652DB43-26EE-A67C-BD75-53DDC52B610B}" dt="2026-04-13T20:41:04.717" v="25" actId="20577"/>
          <ac:spMkLst>
            <pc:docMk/>
            <pc:sldMk cId="140756099" sldId="317"/>
            <ac:spMk id="3" creationId="{AB6D24C5-A1DD-11DC-A301-F1FDB10EDC20}"/>
          </ac:spMkLst>
        </pc:spChg>
      </pc:sldChg>
      <pc:sldChg chg="modSp">
        <pc:chgData name="Mariah Mendez" userId="S::mariah.mendez@evergreen.energy::76944e34-80a5-496f-a412-01b8e15aa53d" providerId="AD" clId="Web-{C652DB43-26EE-A67C-BD75-53DDC52B610B}" dt="2026-04-13T20:19:21.828" v="11" actId="20577"/>
        <pc:sldMkLst>
          <pc:docMk/>
          <pc:sldMk cId="1663663992" sldId="346"/>
        </pc:sldMkLst>
        <pc:spChg chg="mod">
          <ac:chgData name="Mariah Mendez" userId="S::mariah.mendez@evergreen.energy::76944e34-80a5-496f-a412-01b8e15aa53d" providerId="AD" clId="Web-{C652DB43-26EE-A67C-BD75-53DDC52B610B}" dt="2026-04-13T20:19:21.828" v="11" actId="20577"/>
          <ac:spMkLst>
            <pc:docMk/>
            <pc:sldMk cId="1663663992" sldId="346"/>
            <ac:spMk id="4" creationId="{7AE77321-E3D1-D37D-AA17-2D4225C89E70}"/>
          </ac:spMkLst>
        </pc:spChg>
      </pc:sldChg>
      <pc:sldChg chg="modSp">
        <pc:chgData name="Mariah Mendez" userId="S::mariah.mendez@evergreen.energy::76944e34-80a5-496f-a412-01b8e15aa53d" providerId="AD" clId="Web-{C652DB43-26EE-A67C-BD75-53DDC52B610B}" dt="2026-04-13T20:19:56.798" v="15" actId="14100"/>
        <pc:sldMkLst>
          <pc:docMk/>
          <pc:sldMk cId="387784895" sldId="348"/>
        </pc:sldMkLst>
        <pc:spChg chg="mod">
          <ac:chgData name="Mariah Mendez" userId="S::mariah.mendez@evergreen.energy::76944e34-80a5-496f-a412-01b8e15aa53d" providerId="AD" clId="Web-{C652DB43-26EE-A67C-BD75-53DDC52B610B}" dt="2026-04-13T20:19:53.814" v="14" actId="14100"/>
          <ac:spMkLst>
            <pc:docMk/>
            <pc:sldMk cId="387784895" sldId="348"/>
            <ac:spMk id="24" creationId="{88B7DE80-CE52-184C-E5C3-4C0C97EB1810}"/>
          </ac:spMkLst>
        </pc:spChg>
        <pc:spChg chg="mod">
          <ac:chgData name="Mariah Mendez" userId="S::mariah.mendez@evergreen.energy::76944e34-80a5-496f-a412-01b8e15aa53d" providerId="AD" clId="Web-{C652DB43-26EE-A67C-BD75-53DDC52B610B}" dt="2026-04-13T20:19:56.798" v="15" actId="14100"/>
          <ac:spMkLst>
            <pc:docMk/>
            <pc:sldMk cId="387784895" sldId="348"/>
            <ac:spMk id="25" creationId="{DDCB07D1-3C6C-2BF8-34F6-F8E24F0A663F}"/>
          </ac:spMkLst>
        </pc:spChg>
      </pc:sldChg>
      <pc:sldChg chg="modSp">
        <pc:chgData name="Mariah Mendez" userId="S::mariah.mendez@evergreen.energy::76944e34-80a5-496f-a412-01b8e15aa53d" providerId="AD" clId="Web-{C652DB43-26EE-A67C-BD75-53DDC52B610B}" dt="2026-04-13T21:12:24.190" v="26" actId="14100"/>
        <pc:sldMkLst>
          <pc:docMk/>
          <pc:sldMk cId="1495826899" sldId="350"/>
        </pc:sldMkLst>
        <pc:cxnChg chg="mod">
          <ac:chgData name="Mariah Mendez" userId="S::mariah.mendez@evergreen.energy::76944e34-80a5-496f-a412-01b8e15aa53d" providerId="AD" clId="Web-{C652DB43-26EE-A67C-BD75-53DDC52B610B}" dt="2026-04-13T21:12:24.190" v="26" actId="14100"/>
          <ac:cxnSpMkLst>
            <pc:docMk/>
            <pc:sldMk cId="1495826899" sldId="350"/>
            <ac:cxnSpMk id="50" creationId="{4E9FBC6D-E5F7-89E0-E3B3-46961E77E4CE}"/>
          </ac:cxnSpMkLst>
        </pc:cxnChg>
      </pc:sldChg>
      <pc:sldChg chg="addSp delSp modSp">
        <pc:chgData name="Mariah Mendez" userId="S::mariah.mendez@evergreen.energy::76944e34-80a5-496f-a412-01b8e15aa53d" providerId="AD" clId="Web-{C652DB43-26EE-A67C-BD75-53DDC52B610B}" dt="2026-04-13T21:56:22.770" v="30" actId="14100"/>
        <pc:sldMkLst>
          <pc:docMk/>
          <pc:sldMk cId="2109226901" sldId="352"/>
        </pc:sldMkLst>
        <pc:picChg chg="del">
          <ac:chgData name="Mariah Mendez" userId="S::mariah.mendez@evergreen.energy::76944e34-80a5-496f-a412-01b8e15aa53d" providerId="AD" clId="Web-{C652DB43-26EE-A67C-BD75-53DDC52B610B}" dt="2026-04-13T21:55:51.174" v="27"/>
          <ac:picMkLst>
            <pc:docMk/>
            <pc:sldMk cId="2109226901" sldId="352"/>
            <ac:picMk id="2" creationId="{BE0891DE-F05B-ADD5-C80E-5BCE511DDF0D}"/>
          </ac:picMkLst>
        </pc:picChg>
        <pc:picChg chg="add mod">
          <ac:chgData name="Mariah Mendez" userId="S::mariah.mendez@evergreen.energy::76944e34-80a5-496f-a412-01b8e15aa53d" providerId="AD" clId="Web-{C652DB43-26EE-A67C-BD75-53DDC52B610B}" dt="2026-04-13T21:56:22.770" v="30" actId="14100"/>
          <ac:picMkLst>
            <pc:docMk/>
            <pc:sldMk cId="2109226901" sldId="352"/>
            <ac:picMk id="3" creationId="{98FF506F-00A2-64E8-F91A-44AF0B147CFB}"/>
          </ac:picMkLst>
        </pc:picChg>
      </pc:sldChg>
    </pc:docChg>
  </pc:docChgLst>
  <pc:docChgLst>
    <pc:chgData name="Mariah Mendez" userId="76944e34-80a5-496f-a412-01b8e15aa53d" providerId="ADAL" clId="{09900227-5F08-4B63-9F12-2213C41E68EC}"/>
    <pc:docChg chg="undo custSel addSld delSld modSld addMainMaster delMainMaster modMainMaster modSection">
      <pc:chgData name="Mariah Mendez" userId="76944e34-80a5-496f-a412-01b8e15aa53d" providerId="ADAL" clId="{09900227-5F08-4B63-9F12-2213C41E68EC}" dt="2026-04-13T22:25:48.839" v="2818"/>
      <pc:docMkLst>
        <pc:docMk/>
      </pc:docMkLst>
      <pc:sldChg chg="addSp delSp modSp mod modTransition modClrScheme modAnim chgLayout">
        <pc:chgData name="Mariah Mendez" userId="76944e34-80a5-496f-a412-01b8e15aa53d" providerId="ADAL" clId="{09900227-5F08-4B63-9F12-2213C41E68EC}" dt="2026-04-13T22:25:48.839" v="2818"/>
        <pc:sldMkLst>
          <pc:docMk/>
          <pc:sldMk cId="140756099" sldId="317"/>
        </pc:sldMkLst>
        <pc:spChg chg="add mod ord">
          <ac:chgData name="Mariah Mendez" userId="76944e34-80a5-496f-a412-01b8e15aa53d" providerId="ADAL" clId="{09900227-5F08-4B63-9F12-2213C41E68EC}" dt="2026-04-09T20:34:01.957" v="844" actId="207"/>
          <ac:spMkLst>
            <pc:docMk/>
            <pc:sldMk cId="140756099" sldId="317"/>
            <ac:spMk id="2" creationId="{47CF0AF5-9301-821E-BF1D-4A0A544B3D4B}"/>
          </ac:spMkLst>
        </pc:spChg>
        <pc:spChg chg="add mod ord">
          <ac:chgData name="Mariah Mendez" userId="76944e34-80a5-496f-a412-01b8e15aa53d" providerId="ADAL" clId="{09900227-5F08-4B63-9F12-2213C41E68EC}" dt="2026-04-09T22:19:00.241" v="1480" actId="14100"/>
          <ac:spMkLst>
            <pc:docMk/>
            <pc:sldMk cId="140756099" sldId="317"/>
            <ac:spMk id="3" creationId="{AB6D24C5-A1DD-11DC-A301-F1FDB10EDC20}"/>
          </ac:spMkLst>
        </pc:spChg>
        <pc:spChg chg="add mod">
          <ac:chgData name="Mariah Mendez" userId="76944e34-80a5-496f-a412-01b8e15aa53d" providerId="ADAL" clId="{09900227-5F08-4B63-9F12-2213C41E68EC}" dt="2026-04-09T20:39:13.684" v="968" actId="1076"/>
          <ac:spMkLst>
            <pc:docMk/>
            <pc:sldMk cId="140756099" sldId="317"/>
            <ac:spMk id="4" creationId="{114E8FC2-E8EB-773A-247C-CA3E596E70B5}"/>
          </ac:spMkLst>
        </pc:spChg>
        <pc:picChg chg="mod">
          <ac:chgData name="Mariah Mendez" userId="76944e34-80a5-496f-a412-01b8e15aa53d" providerId="ADAL" clId="{09900227-5F08-4B63-9F12-2213C41E68EC}" dt="2026-04-09T20:39:30.198" v="970" actId="1076"/>
          <ac:picMkLst>
            <pc:docMk/>
            <pc:sldMk cId="140756099" sldId="317"/>
            <ac:picMk id="1026" creationId="{EBB814DC-2B95-1428-02E4-E294B54C3717}"/>
          </ac:picMkLst>
        </pc:picChg>
      </pc:sldChg>
      <pc:sldChg chg="addSp delSp modSp mod modTransition modClrScheme modAnim chgLayout">
        <pc:chgData name="Mariah Mendez" userId="76944e34-80a5-496f-a412-01b8e15aa53d" providerId="ADAL" clId="{09900227-5F08-4B63-9F12-2213C41E68EC}" dt="2026-04-13T22:25:32.682" v="2816"/>
        <pc:sldMkLst>
          <pc:docMk/>
          <pc:sldMk cId="2966285778" sldId="321"/>
        </pc:sldMkLst>
        <pc:spChg chg="add mod ord">
          <ac:chgData name="Mariah Mendez" userId="76944e34-80a5-496f-a412-01b8e15aa53d" providerId="ADAL" clId="{09900227-5F08-4B63-9F12-2213C41E68EC}" dt="2026-04-09T17:42:51.207" v="208"/>
          <ac:spMkLst>
            <pc:docMk/>
            <pc:sldMk cId="2966285778" sldId="321"/>
            <ac:spMk id="2" creationId="{E1B98DB8-2960-B61B-7602-861BDD124E67}"/>
          </ac:spMkLst>
        </pc:spChg>
        <pc:spChg chg="add mod">
          <ac:chgData name="Mariah Mendez" userId="76944e34-80a5-496f-a412-01b8e15aa53d" providerId="ADAL" clId="{09900227-5F08-4B63-9F12-2213C41E68EC}" dt="2026-04-13T22:23:17.922" v="2811" actId="14100"/>
          <ac:spMkLst>
            <pc:docMk/>
            <pc:sldMk cId="2966285778" sldId="321"/>
            <ac:spMk id="10" creationId="{0D1EF259-CC1F-3B6E-A547-5A43B6042B3B}"/>
          </ac:spMkLst>
        </pc:spChg>
        <pc:picChg chg="add mod modCrop">
          <ac:chgData name="Mariah Mendez" userId="76944e34-80a5-496f-a412-01b8e15aa53d" providerId="ADAL" clId="{09900227-5F08-4B63-9F12-2213C41E68EC}" dt="2026-04-09T22:30:15.506" v="1513" actId="1076"/>
          <ac:picMkLst>
            <pc:docMk/>
            <pc:sldMk cId="2966285778" sldId="321"/>
            <ac:picMk id="18" creationId="{93F5EA04-19D0-3D3C-3C4F-B927FB7BC9D5}"/>
          </ac:picMkLst>
        </pc:picChg>
        <pc:picChg chg="mod">
          <ac:chgData name="Mariah Mendez" userId="76944e34-80a5-496f-a412-01b8e15aa53d" providerId="ADAL" clId="{09900227-5F08-4B63-9F12-2213C41E68EC}" dt="2026-04-09T22:30:39.968" v="1517" actId="1076"/>
          <ac:picMkLst>
            <pc:docMk/>
            <pc:sldMk cId="2966285778" sldId="321"/>
            <ac:picMk id="1026" creationId="{8E00B2B6-2F9D-822B-7C3B-D3B1EC8EB8FF}"/>
          </ac:picMkLst>
        </pc:picChg>
      </pc:sldChg>
      <pc:sldChg chg="addSp delSp modSp mod modTransition">
        <pc:chgData name="Mariah Mendez" userId="76944e34-80a5-496f-a412-01b8e15aa53d" providerId="ADAL" clId="{09900227-5F08-4B63-9F12-2213C41E68EC}" dt="2026-04-10T15:30:08.914" v="2593"/>
        <pc:sldMkLst>
          <pc:docMk/>
          <pc:sldMk cId="907511072" sldId="330"/>
        </pc:sldMkLst>
        <pc:picChg chg="add mod modCrop">
          <ac:chgData name="Mariah Mendez" userId="76944e34-80a5-496f-a412-01b8e15aa53d" providerId="ADAL" clId="{09900227-5F08-4B63-9F12-2213C41E68EC}" dt="2026-04-09T20:48:44.824" v="996" actId="1076"/>
          <ac:picMkLst>
            <pc:docMk/>
            <pc:sldMk cId="907511072" sldId="330"/>
            <ac:picMk id="6" creationId="{2ABEE69B-FB87-DB8E-2E27-9C51B7C9A55C}"/>
          </ac:picMkLst>
        </pc:picChg>
      </pc:sldChg>
      <pc:sldChg chg="addSp delSp modSp mod modTransition modClrScheme modAnim chgLayout">
        <pc:chgData name="Mariah Mendez" userId="76944e34-80a5-496f-a412-01b8e15aa53d" providerId="ADAL" clId="{09900227-5F08-4B63-9F12-2213C41E68EC}" dt="2026-04-13T22:22:40.788" v="2801"/>
        <pc:sldMkLst>
          <pc:docMk/>
          <pc:sldMk cId="1279715921" sldId="334"/>
        </pc:sldMkLst>
        <pc:spChg chg="add mod ord">
          <ac:chgData name="Mariah Mendez" userId="76944e34-80a5-496f-a412-01b8e15aa53d" providerId="ADAL" clId="{09900227-5F08-4B63-9F12-2213C41E68EC}" dt="2026-04-09T22:29:08.315" v="1481" actId="20577"/>
          <ac:spMkLst>
            <pc:docMk/>
            <pc:sldMk cId="1279715921" sldId="334"/>
            <ac:spMk id="2" creationId="{78C49015-FF39-1F01-1847-7F6CF1BC89EC}"/>
          </ac:spMkLst>
        </pc:spChg>
        <pc:spChg chg="add mod">
          <ac:chgData name="Mariah Mendez" userId="76944e34-80a5-496f-a412-01b8e15aa53d" providerId="ADAL" clId="{09900227-5F08-4B63-9F12-2213C41E68EC}" dt="2026-04-09T22:29:33.449" v="1509" actId="14100"/>
          <ac:spMkLst>
            <pc:docMk/>
            <pc:sldMk cId="1279715921" sldId="334"/>
            <ac:spMk id="15" creationId="{271CCE7E-414D-7A06-BDFB-2CD1C31930D7}"/>
          </ac:spMkLst>
        </pc:spChg>
        <pc:picChg chg="add mod">
          <ac:chgData name="Mariah Mendez" userId="76944e34-80a5-496f-a412-01b8e15aa53d" providerId="ADAL" clId="{09900227-5F08-4B63-9F12-2213C41E68EC}" dt="2026-04-09T22:30:35.402" v="1516" actId="1076"/>
          <ac:picMkLst>
            <pc:docMk/>
            <pc:sldMk cId="1279715921" sldId="334"/>
            <ac:picMk id="10" creationId="{2D5839DC-946B-7524-75BF-04A88DE494E7}"/>
          </ac:picMkLst>
        </pc:picChg>
        <pc:picChg chg="add mod modCrop">
          <ac:chgData name="Mariah Mendez" userId="76944e34-80a5-496f-a412-01b8e15aa53d" providerId="ADAL" clId="{09900227-5F08-4B63-9F12-2213C41E68EC}" dt="2026-04-09T22:29:59.758" v="1511" actId="1076"/>
          <ac:picMkLst>
            <pc:docMk/>
            <pc:sldMk cId="1279715921" sldId="334"/>
            <ac:picMk id="14" creationId="{A6DEC3A2-52CF-A64C-FD29-1CF5BABB042E}"/>
          </ac:picMkLst>
        </pc:picChg>
      </pc:sldChg>
      <pc:sldChg chg="addSp delSp modSp mod modTransition modClrScheme delAnim modAnim chgLayout">
        <pc:chgData name="Mariah Mendez" userId="76944e34-80a5-496f-a412-01b8e15aa53d" providerId="ADAL" clId="{09900227-5F08-4B63-9F12-2213C41E68EC}" dt="2026-04-13T22:22:48.943" v="2805"/>
        <pc:sldMkLst>
          <pc:docMk/>
          <pc:sldMk cId="2082348243" sldId="337"/>
        </pc:sldMkLst>
        <pc:spChg chg="add mod ord">
          <ac:chgData name="Mariah Mendez" userId="76944e34-80a5-496f-a412-01b8e15aa53d" providerId="ADAL" clId="{09900227-5F08-4B63-9F12-2213C41E68EC}" dt="2026-04-09T17:42:48.299" v="207"/>
          <ac:spMkLst>
            <pc:docMk/>
            <pc:sldMk cId="2082348243" sldId="337"/>
            <ac:spMk id="5" creationId="{4DF86D40-EB53-C560-F52A-62B997600DBB}"/>
          </ac:spMkLst>
        </pc:spChg>
        <pc:spChg chg="add mod">
          <ac:chgData name="Mariah Mendez" userId="76944e34-80a5-496f-a412-01b8e15aa53d" providerId="ADAL" clId="{09900227-5F08-4B63-9F12-2213C41E68EC}" dt="2026-04-09T20:36:13.820" v="910" actId="1076"/>
          <ac:spMkLst>
            <pc:docMk/>
            <pc:sldMk cId="2082348243" sldId="337"/>
            <ac:spMk id="13" creationId="{F4F3B870-6872-70A0-C7B5-3A2D181A96A3}"/>
          </ac:spMkLst>
        </pc:spChg>
        <pc:picChg chg="add mod">
          <ac:chgData name="Mariah Mendez" userId="76944e34-80a5-496f-a412-01b8e15aa53d" providerId="ADAL" clId="{09900227-5F08-4B63-9F12-2213C41E68EC}" dt="2026-04-09T22:30:32.741" v="1515" actId="1076"/>
          <ac:picMkLst>
            <pc:docMk/>
            <pc:sldMk cId="2082348243" sldId="337"/>
            <ac:picMk id="12" creationId="{DB277F0E-A8D3-0985-D5BF-BCA364DFB928}"/>
          </ac:picMkLst>
        </pc:picChg>
        <pc:picChg chg="add mod">
          <ac:chgData name="Mariah Mendez" userId="76944e34-80a5-496f-a412-01b8e15aa53d" providerId="ADAL" clId="{09900227-5F08-4B63-9F12-2213C41E68EC}" dt="2026-04-10T15:45:07.705" v="2782" actId="1076"/>
          <ac:picMkLst>
            <pc:docMk/>
            <pc:sldMk cId="2082348243" sldId="337"/>
            <ac:picMk id="18" creationId="{CFF6BCD5-72E9-1E12-4AEF-679097C957F2}"/>
          </ac:picMkLst>
        </pc:picChg>
      </pc:sldChg>
      <pc:sldChg chg="addSp delSp modSp mod modTransition modClrScheme modAnim chgLayout">
        <pc:chgData name="Mariah Mendez" userId="76944e34-80a5-496f-a412-01b8e15aa53d" providerId="ADAL" clId="{09900227-5F08-4B63-9F12-2213C41E68EC}" dt="2026-04-10T15:44:24.610" v="2779"/>
        <pc:sldMkLst>
          <pc:docMk/>
          <pc:sldMk cId="1760581328" sldId="345"/>
        </pc:sldMkLst>
        <pc:spChg chg="add mod ord">
          <ac:chgData name="Mariah Mendez" userId="76944e34-80a5-496f-a412-01b8e15aa53d" providerId="ADAL" clId="{09900227-5F08-4B63-9F12-2213C41E68EC}" dt="2026-04-10T15:24:37.398" v="2559" actId="207"/>
          <ac:spMkLst>
            <pc:docMk/>
            <pc:sldMk cId="1760581328" sldId="345"/>
            <ac:spMk id="2" creationId="{DF15C9D9-6C4F-75A2-4E28-7E6358A4ADD3}"/>
          </ac:spMkLst>
        </pc:spChg>
        <pc:spChg chg="mod topLvl">
          <ac:chgData name="Mariah Mendez" userId="76944e34-80a5-496f-a412-01b8e15aa53d" providerId="ADAL" clId="{09900227-5F08-4B63-9F12-2213C41E68EC}" dt="2026-04-10T15:43:53.281" v="2773" actId="164"/>
          <ac:spMkLst>
            <pc:docMk/>
            <pc:sldMk cId="1760581328" sldId="345"/>
            <ac:spMk id="10" creationId="{D69D837C-99C4-556C-092E-1C9A13FB9438}"/>
          </ac:spMkLst>
        </pc:spChg>
        <pc:spChg chg="mod topLvl">
          <ac:chgData name="Mariah Mendez" userId="76944e34-80a5-496f-a412-01b8e15aa53d" providerId="ADAL" clId="{09900227-5F08-4B63-9F12-2213C41E68EC}" dt="2026-04-10T15:43:56.761" v="2774" actId="164"/>
          <ac:spMkLst>
            <pc:docMk/>
            <pc:sldMk cId="1760581328" sldId="345"/>
            <ac:spMk id="12" creationId="{CD7EDCB3-3DAE-095D-45EF-B9E0346CD878}"/>
          </ac:spMkLst>
        </pc:spChg>
        <pc:spChg chg="mod topLvl">
          <ac:chgData name="Mariah Mendez" userId="76944e34-80a5-496f-a412-01b8e15aa53d" providerId="ADAL" clId="{09900227-5F08-4B63-9F12-2213C41E68EC}" dt="2026-04-10T15:43:47.577" v="2772" actId="164"/>
          <ac:spMkLst>
            <pc:docMk/>
            <pc:sldMk cId="1760581328" sldId="345"/>
            <ac:spMk id="14" creationId="{C207BC8E-7C66-1DF1-5036-FB07F059C84A}"/>
          </ac:spMkLst>
        </pc:spChg>
        <pc:spChg chg="mod topLvl">
          <ac:chgData name="Mariah Mendez" userId="76944e34-80a5-496f-a412-01b8e15aa53d" providerId="ADAL" clId="{09900227-5F08-4B63-9F12-2213C41E68EC}" dt="2026-04-10T15:44:01.148" v="2775" actId="164"/>
          <ac:spMkLst>
            <pc:docMk/>
            <pc:sldMk cId="1760581328" sldId="345"/>
            <ac:spMk id="21" creationId="{7F8BA745-0143-8CA2-7125-AFB536213C60}"/>
          </ac:spMkLst>
        </pc:spChg>
        <pc:grpChg chg="add mod">
          <ac:chgData name="Mariah Mendez" userId="76944e34-80a5-496f-a412-01b8e15aa53d" providerId="ADAL" clId="{09900227-5F08-4B63-9F12-2213C41E68EC}" dt="2026-04-10T15:43:47.577" v="2772" actId="164"/>
          <ac:grpSpMkLst>
            <pc:docMk/>
            <pc:sldMk cId="1760581328" sldId="345"/>
            <ac:grpSpMk id="16" creationId="{3F69D16A-936A-0F7B-14E7-872BDB12C9F1}"/>
          </ac:grpSpMkLst>
        </pc:grpChg>
        <pc:grpChg chg="add mod">
          <ac:chgData name="Mariah Mendez" userId="76944e34-80a5-496f-a412-01b8e15aa53d" providerId="ADAL" clId="{09900227-5F08-4B63-9F12-2213C41E68EC}" dt="2026-04-10T15:43:53.281" v="2773" actId="164"/>
          <ac:grpSpMkLst>
            <pc:docMk/>
            <pc:sldMk cId="1760581328" sldId="345"/>
            <ac:grpSpMk id="17" creationId="{3DC81B57-1F12-2EC8-2137-111DC5D4D3E2}"/>
          </ac:grpSpMkLst>
        </pc:grpChg>
        <pc:grpChg chg="add mod">
          <ac:chgData name="Mariah Mendez" userId="76944e34-80a5-496f-a412-01b8e15aa53d" providerId="ADAL" clId="{09900227-5F08-4B63-9F12-2213C41E68EC}" dt="2026-04-10T15:43:56.761" v="2774" actId="164"/>
          <ac:grpSpMkLst>
            <pc:docMk/>
            <pc:sldMk cId="1760581328" sldId="345"/>
            <ac:grpSpMk id="18" creationId="{14D5876D-4A01-B951-4372-045CFC769130}"/>
          </ac:grpSpMkLst>
        </pc:grpChg>
        <pc:grpChg chg="add mod">
          <ac:chgData name="Mariah Mendez" userId="76944e34-80a5-496f-a412-01b8e15aa53d" providerId="ADAL" clId="{09900227-5F08-4B63-9F12-2213C41E68EC}" dt="2026-04-10T15:44:01.148" v="2775" actId="164"/>
          <ac:grpSpMkLst>
            <pc:docMk/>
            <pc:sldMk cId="1760581328" sldId="345"/>
            <ac:grpSpMk id="19" creationId="{9BE750F5-4C20-8A2C-4A37-9F7B4D749055}"/>
          </ac:grpSpMkLst>
        </pc:grpChg>
        <pc:picChg chg="mod topLvl modCrop">
          <ac:chgData name="Mariah Mendez" userId="76944e34-80a5-496f-a412-01b8e15aa53d" providerId="ADAL" clId="{09900227-5F08-4B63-9F12-2213C41E68EC}" dt="2026-04-10T15:43:53.281" v="2773" actId="164"/>
          <ac:picMkLst>
            <pc:docMk/>
            <pc:sldMk cId="1760581328" sldId="345"/>
            <ac:picMk id="3" creationId="{4B3A1219-C6EF-677A-BDD5-7B56A4CCB6CE}"/>
          </ac:picMkLst>
        </pc:picChg>
        <pc:picChg chg="mod topLvl">
          <ac:chgData name="Mariah Mendez" userId="76944e34-80a5-496f-a412-01b8e15aa53d" providerId="ADAL" clId="{09900227-5F08-4B63-9F12-2213C41E68EC}" dt="2026-04-10T15:44:01.148" v="2775" actId="164"/>
          <ac:picMkLst>
            <pc:docMk/>
            <pc:sldMk cId="1760581328" sldId="345"/>
            <ac:picMk id="6" creationId="{530DFA5C-FEF3-483B-57BC-5B4FB29E092B}"/>
          </ac:picMkLst>
        </pc:picChg>
        <pc:picChg chg="mod topLvl">
          <ac:chgData name="Mariah Mendez" userId="76944e34-80a5-496f-a412-01b8e15aa53d" providerId="ADAL" clId="{09900227-5F08-4B63-9F12-2213C41E68EC}" dt="2026-04-10T15:43:56.761" v="2774" actId="164"/>
          <ac:picMkLst>
            <pc:docMk/>
            <pc:sldMk cId="1760581328" sldId="345"/>
            <ac:picMk id="7170" creationId="{3E9F384F-F2F7-E2FD-9710-6232D7C28BB8}"/>
          </ac:picMkLst>
        </pc:picChg>
        <pc:picChg chg="mod topLvl">
          <ac:chgData name="Mariah Mendez" userId="76944e34-80a5-496f-a412-01b8e15aa53d" providerId="ADAL" clId="{09900227-5F08-4B63-9F12-2213C41E68EC}" dt="2026-04-10T15:43:47.577" v="2772" actId="164"/>
          <ac:picMkLst>
            <pc:docMk/>
            <pc:sldMk cId="1760581328" sldId="345"/>
            <ac:picMk id="7172" creationId="{896A347D-F1D6-23C4-0B1A-5AF00E02E1AF}"/>
          </ac:picMkLst>
        </pc:picChg>
      </pc:sldChg>
      <pc:sldChg chg="addSp delSp modSp new mod modTransition modClrScheme chgLayout">
        <pc:chgData name="Mariah Mendez" userId="76944e34-80a5-496f-a412-01b8e15aa53d" providerId="ADAL" clId="{09900227-5F08-4B63-9F12-2213C41E68EC}" dt="2026-04-09T21:57:26.099" v="1376"/>
        <pc:sldMkLst>
          <pc:docMk/>
          <pc:sldMk cId="1663663992" sldId="346"/>
        </pc:sldMkLst>
        <pc:spChg chg="add mod ord">
          <ac:chgData name="Mariah Mendez" userId="76944e34-80a5-496f-a412-01b8e15aa53d" providerId="ADAL" clId="{09900227-5F08-4B63-9F12-2213C41E68EC}" dt="2026-04-09T17:50:08.887" v="323" actId="20577"/>
          <ac:spMkLst>
            <pc:docMk/>
            <pc:sldMk cId="1663663992" sldId="346"/>
            <ac:spMk id="3" creationId="{AC008861-82CD-2BE9-2C55-4B536B6DEC35}"/>
          </ac:spMkLst>
        </pc:spChg>
        <pc:spChg chg="add mod">
          <ac:chgData name="Mariah Mendez" userId="76944e34-80a5-496f-a412-01b8e15aa53d" providerId="ADAL" clId="{09900227-5F08-4B63-9F12-2213C41E68EC}" dt="2026-04-09T17:50:01.928" v="322"/>
          <ac:spMkLst>
            <pc:docMk/>
            <pc:sldMk cId="1663663992" sldId="346"/>
            <ac:spMk id="4" creationId="{7AE77321-E3D1-D37D-AA17-2D4225C89E70}"/>
          </ac:spMkLst>
        </pc:spChg>
      </pc:sldChg>
      <pc:sldChg chg="addSp delSp modSp new mod modTransition modAnim">
        <pc:chgData name="Mariah Mendez" userId="76944e34-80a5-496f-a412-01b8e15aa53d" providerId="ADAL" clId="{09900227-5F08-4B63-9F12-2213C41E68EC}" dt="2026-04-09T23:31:04.101" v="1996" actId="478"/>
        <pc:sldMkLst>
          <pc:docMk/>
          <pc:sldMk cId="387784895" sldId="348"/>
        </pc:sldMkLst>
        <pc:spChg chg="mod">
          <ac:chgData name="Mariah Mendez" userId="76944e34-80a5-496f-a412-01b8e15aa53d" providerId="ADAL" clId="{09900227-5F08-4B63-9F12-2213C41E68EC}" dt="2026-04-09T21:09:58.954" v="1031" actId="20577"/>
          <ac:spMkLst>
            <pc:docMk/>
            <pc:sldMk cId="387784895" sldId="348"/>
            <ac:spMk id="2" creationId="{CC82C970-EC50-A796-4E27-C40520CD72A2}"/>
          </ac:spMkLst>
        </pc:spChg>
        <pc:spChg chg="add mod">
          <ac:chgData name="Mariah Mendez" userId="76944e34-80a5-496f-a412-01b8e15aa53d" providerId="ADAL" clId="{09900227-5F08-4B63-9F12-2213C41E68EC}" dt="2026-04-09T21:58:22.201" v="1380" actId="1076"/>
          <ac:spMkLst>
            <pc:docMk/>
            <pc:sldMk cId="387784895" sldId="348"/>
            <ac:spMk id="4" creationId="{595CF7E6-66EB-A75D-E858-18597A3D1434}"/>
          </ac:spMkLst>
        </pc:spChg>
        <pc:spChg chg="add mod">
          <ac:chgData name="Mariah Mendez" userId="76944e34-80a5-496f-a412-01b8e15aa53d" providerId="ADAL" clId="{09900227-5F08-4B63-9F12-2213C41E68EC}" dt="2026-04-09T23:30:01.021" v="1987" actId="1076"/>
          <ac:spMkLst>
            <pc:docMk/>
            <pc:sldMk cId="387784895" sldId="348"/>
            <ac:spMk id="5" creationId="{DB9F6E61-E25D-7870-A207-A00CF0DB48E6}"/>
          </ac:spMkLst>
        </pc:spChg>
        <pc:spChg chg="add mod">
          <ac:chgData name="Mariah Mendez" userId="76944e34-80a5-496f-a412-01b8e15aa53d" providerId="ADAL" clId="{09900227-5F08-4B63-9F12-2213C41E68EC}" dt="2026-04-09T21:58:18.560" v="1379" actId="1076"/>
          <ac:spMkLst>
            <pc:docMk/>
            <pc:sldMk cId="387784895" sldId="348"/>
            <ac:spMk id="6" creationId="{3FE4A51D-32E6-1C09-0428-E61D571FB9D8}"/>
          </ac:spMkLst>
        </pc:spChg>
        <pc:spChg chg="add mod">
          <ac:chgData name="Mariah Mendez" userId="76944e34-80a5-496f-a412-01b8e15aa53d" providerId="ADAL" clId="{09900227-5F08-4B63-9F12-2213C41E68EC}" dt="2026-04-09T23:30:30.059" v="1991" actId="1076"/>
          <ac:spMkLst>
            <pc:docMk/>
            <pc:sldMk cId="387784895" sldId="348"/>
            <ac:spMk id="7" creationId="{E783C43E-63D7-4F1E-9086-C58A0CC1AA9D}"/>
          </ac:spMkLst>
        </pc:spChg>
        <pc:spChg chg="add mod">
          <ac:chgData name="Mariah Mendez" userId="76944e34-80a5-496f-a412-01b8e15aa53d" providerId="ADAL" clId="{09900227-5F08-4B63-9F12-2213C41E68EC}" dt="2026-04-09T21:55:04.305" v="1361" actId="1076"/>
          <ac:spMkLst>
            <pc:docMk/>
            <pc:sldMk cId="387784895" sldId="348"/>
            <ac:spMk id="8" creationId="{2A2834B2-6547-7BFC-DB89-FBDC81C5FCAE}"/>
          </ac:spMkLst>
        </pc:spChg>
        <pc:spChg chg="add mod">
          <ac:chgData name="Mariah Mendez" userId="76944e34-80a5-496f-a412-01b8e15aa53d" providerId="ADAL" clId="{09900227-5F08-4B63-9F12-2213C41E68EC}" dt="2026-04-09T23:30:01.021" v="1987" actId="1076"/>
          <ac:spMkLst>
            <pc:docMk/>
            <pc:sldMk cId="387784895" sldId="348"/>
            <ac:spMk id="9" creationId="{55DE5DA8-633F-BA49-0EEE-37D541A40540}"/>
          </ac:spMkLst>
        </pc:spChg>
        <pc:spChg chg="add mod">
          <ac:chgData name="Mariah Mendez" userId="76944e34-80a5-496f-a412-01b8e15aa53d" providerId="ADAL" clId="{09900227-5F08-4B63-9F12-2213C41E68EC}" dt="2026-04-09T21:58:18.560" v="1379" actId="1076"/>
          <ac:spMkLst>
            <pc:docMk/>
            <pc:sldMk cId="387784895" sldId="348"/>
            <ac:spMk id="20" creationId="{0AC579C1-4BD2-86AC-1D99-D704070163BF}"/>
          </ac:spMkLst>
        </pc:spChg>
        <pc:spChg chg="add mod">
          <ac:chgData name="Mariah Mendez" userId="76944e34-80a5-496f-a412-01b8e15aa53d" providerId="ADAL" clId="{09900227-5F08-4B63-9F12-2213C41E68EC}" dt="2026-04-09T23:30:30.059" v="1991" actId="1076"/>
          <ac:spMkLst>
            <pc:docMk/>
            <pc:sldMk cId="387784895" sldId="348"/>
            <ac:spMk id="21" creationId="{B4A1496D-B192-C081-4982-02826B2E2801}"/>
          </ac:spMkLst>
        </pc:spChg>
        <pc:spChg chg="add mod">
          <ac:chgData name="Mariah Mendez" userId="76944e34-80a5-496f-a412-01b8e15aa53d" providerId="ADAL" clId="{09900227-5F08-4B63-9F12-2213C41E68EC}" dt="2026-04-09T21:58:18.560" v="1379" actId="1076"/>
          <ac:spMkLst>
            <pc:docMk/>
            <pc:sldMk cId="387784895" sldId="348"/>
            <ac:spMk id="22" creationId="{FC806B10-A278-F8C3-2266-C94B69E56842}"/>
          </ac:spMkLst>
        </pc:spChg>
        <pc:spChg chg="add mod ord">
          <ac:chgData name="Mariah Mendez" userId="76944e34-80a5-496f-a412-01b8e15aa53d" providerId="ADAL" clId="{09900227-5F08-4B63-9F12-2213C41E68EC}" dt="2026-04-09T23:30:01.021" v="1987" actId="1076"/>
          <ac:spMkLst>
            <pc:docMk/>
            <pc:sldMk cId="387784895" sldId="348"/>
            <ac:spMk id="24" creationId="{88B7DE80-CE52-184C-E5C3-4C0C97EB1810}"/>
          </ac:spMkLst>
        </pc:spChg>
        <pc:spChg chg="add mod">
          <ac:chgData name="Mariah Mendez" userId="76944e34-80a5-496f-a412-01b8e15aa53d" providerId="ADAL" clId="{09900227-5F08-4B63-9F12-2213C41E68EC}" dt="2026-04-09T23:30:10.559" v="1988" actId="207"/>
          <ac:spMkLst>
            <pc:docMk/>
            <pc:sldMk cId="387784895" sldId="348"/>
            <ac:spMk id="25" creationId="{DDCB07D1-3C6C-2BF8-34F6-F8E24F0A663F}"/>
          </ac:spMkLst>
        </pc:spChg>
        <pc:spChg chg="add mod">
          <ac:chgData name="Mariah Mendez" userId="76944e34-80a5-496f-a412-01b8e15aa53d" providerId="ADAL" clId="{09900227-5F08-4B63-9F12-2213C41E68EC}" dt="2026-04-09T23:30:30.059" v="1991" actId="1076"/>
          <ac:spMkLst>
            <pc:docMk/>
            <pc:sldMk cId="387784895" sldId="348"/>
            <ac:spMk id="30" creationId="{EC8D88A5-B42D-517D-D8A2-3A3AF3A2FEED}"/>
          </ac:spMkLst>
        </pc:spChg>
        <pc:spChg chg="add mod">
          <ac:chgData name="Mariah Mendez" userId="76944e34-80a5-496f-a412-01b8e15aa53d" providerId="ADAL" clId="{09900227-5F08-4B63-9F12-2213C41E68EC}" dt="2026-04-09T23:30:38.999" v="1992" actId="207"/>
          <ac:spMkLst>
            <pc:docMk/>
            <pc:sldMk cId="387784895" sldId="348"/>
            <ac:spMk id="32" creationId="{033AE6D9-AEF5-343D-CAFD-07AA85289201}"/>
          </ac:spMkLst>
        </pc:spChg>
        <pc:spChg chg="add mod">
          <ac:chgData name="Mariah Mendez" userId="76944e34-80a5-496f-a412-01b8e15aa53d" providerId="ADAL" clId="{09900227-5F08-4B63-9F12-2213C41E68EC}" dt="2026-04-09T21:58:18.560" v="1379" actId="1076"/>
          <ac:spMkLst>
            <pc:docMk/>
            <pc:sldMk cId="387784895" sldId="348"/>
            <ac:spMk id="36" creationId="{D8B03796-A0C4-32E5-8D92-BE2F61704F9E}"/>
          </ac:spMkLst>
        </pc:spChg>
        <pc:spChg chg="add mod">
          <ac:chgData name="Mariah Mendez" userId="76944e34-80a5-496f-a412-01b8e15aa53d" providerId="ADAL" clId="{09900227-5F08-4B63-9F12-2213C41E68EC}" dt="2026-04-09T21:55:25.448" v="1364" actId="1076"/>
          <ac:spMkLst>
            <pc:docMk/>
            <pc:sldMk cId="387784895" sldId="348"/>
            <ac:spMk id="37" creationId="{B34D2CDC-8F1D-F3DA-23FC-3F1A1D7782CA}"/>
          </ac:spMkLst>
        </pc:spChg>
        <pc:spChg chg="add mod">
          <ac:chgData name="Mariah Mendez" userId="76944e34-80a5-496f-a412-01b8e15aa53d" providerId="ADAL" clId="{09900227-5F08-4B63-9F12-2213C41E68EC}" dt="2026-04-09T21:55:35.773" v="1365" actId="1076"/>
          <ac:spMkLst>
            <pc:docMk/>
            <pc:sldMk cId="387784895" sldId="348"/>
            <ac:spMk id="38" creationId="{D812D538-E6E3-E7A2-A615-E95B542C6141}"/>
          </ac:spMkLst>
        </pc:spChg>
        <pc:spChg chg="add mod">
          <ac:chgData name="Mariah Mendez" userId="76944e34-80a5-496f-a412-01b8e15aa53d" providerId="ADAL" clId="{09900227-5F08-4B63-9F12-2213C41E68EC}" dt="2026-04-09T21:58:18.560" v="1379" actId="1076"/>
          <ac:spMkLst>
            <pc:docMk/>
            <pc:sldMk cId="387784895" sldId="348"/>
            <ac:spMk id="39" creationId="{0A4A1F95-E4DA-E183-6CEA-6D67707CD7FA}"/>
          </ac:spMkLst>
        </pc:spChg>
        <pc:grpChg chg="add mod">
          <ac:chgData name="Mariah Mendez" userId="76944e34-80a5-496f-a412-01b8e15aa53d" providerId="ADAL" clId="{09900227-5F08-4B63-9F12-2213C41E68EC}" dt="2026-04-09T23:30:01.021" v="1987" actId="1076"/>
          <ac:grpSpMkLst>
            <pc:docMk/>
            <pc:sldMk cId="387784895" sldId="348"/>
            <ac:grpSpMk id="40" creationId="{1F16C7D5-7E39-8EC7-37AF-87B975A00CCA}"/>
          </ac:grpSpMkLst>
        </pc:grpChg>
        <pc:grpChg chg="add mod">
          <ac:chgData name="Mariah Mendez" userId="76944e34-80a5-496f-a412-01b8e15aa53d" providerId="ADAL" clId="{09900227-5F08-4B63-9F12-2213C41E68EC}" dt="2026-04-09T21:50:20.665" v="1322" actId="164"/>
          <ac:grpSpMkLst>
            <pc:docMk/>
            <pc:sldMk cId="387784895" sldId="348"/>
            <ac:grpSpMk id="41" creationId="{B6C9BEED-A8DE-CA6B-7C09-9E9518E32F09}"/>
          </ac:grpSpMkLst>
        </pc:grpChg>
        <pc:grpChg chg="add mod">
          <ac:chgData name="Mariah Mendez" userId="76944e34-80a5-496f-a412-01b8e15aa53d" providerId="ADAL" clId="{09900227-5F08-4B63-9F12-2213C41E68EC}" dt="2026-04-09T23:30:30.059" v="1991" actId="1076"/>
          <ac:grpSpMkLst>
            <pc:docMk/>
            <pc:sldMk cId="387784895" sldId="348"/>
            <ac:grpSpMk id="42" creationId="{85ED607A-DA3D-AE59-8776-D19523252A67}"/>
          </ac:grpSpMkLst>
        </pc:grpChg>
        <pc:grpChg chg="add mod">
          <ac:chgData name="Mariah Mendez" userId="76944e34-80a5-496f-a412-01b8e15aa53d" providerId="ADAL" clId="{09900227-5F08-4B63-9F12-2213C41E68EC}" dt="2026-04-09T21:51:43.039" v="1336" actId="12788"/>
          <ac:grpSpMkLst>
            <pc:docMk/>
            <pc:sldMk cId="387784895" sldId="348"/>
            <ac:grpSpMk id="43" creationId="{23722FA3-623F-2884-2654-C3AE52ACA00B}"/>
          </ac:grpSpMkLst>
        </pc:grpChg>
        <pc:grpChg chg="add mod">
          <ac:chgData name="Mariah Mendez" userId="76944e34-80a5-496f-a412-01b8e15aa53d" providerId="ADAL" clId="{09900227-5F08-4B63-9F12-2213C41E68EC}" dt="2026-04-09T23:30:01.021" v="1987" actId="1076"/>
          <ac:grpSpMkLst>
            <pc:docMk/>
            <pc:sldMk cId="387784895" sldId="348"/>
            <ac:grpSpMk id="44" creationId="{27612529-4D3A-06BE-63F1-1BF42726B274}"/>
          </ac:grpSpMkLst>
        </pc:grpChg>
        <pc:grpChg chg="add mod">
          <ac:chgData name="Mariah Mendez" userId="76944e34-80a5-496f-a412-01b8e15aa53d" providerId="ADAL" clId="{09900227-5F08-4B63-9F12-2213C41E68EC}" dt="2026-04-09T23:30:01.021" v="1987" actId="1076"/>
          <ac:grpSpMkLst>
            <pc:docMk/>
            <pc:sldMk cId="387784895" sldId="348"/>
            <ac:grpSpMk id="45" creationId="{F04724E1-684B-F1A2-3CDF-B0425B5AAB72}"/>
          </ac:grpSpMkLst>
        </pc:grpChg>
        <pc:grpChg chg="add mod">
          <ac:chgData name="Mariah Mendez" userId="76944e34-80a5-496f-a412-01b8e15aa53d" providerId="ADAL" clId="{09900227-5F08-4B63-9F12-2213C41E68EC}" dt="2026-04-09T21:50:33.527" v="1324" actId="164"/>
          <ac:grpSpMkLst>
            <pc:docMk/>
            <pc:sldMk cId="387784895" sldId="348"/>
            <ac:grpSpMk id="46" creationId="{9E9A8C6B-2484-31C7-D8B6-806C8BE953C9}"/>
          </ac:grpSpMkLst>
        </pc:grpChg>
        <pc:grpChg chg="add mod">
          <ac:chgData name="Mariah Mendez" userId="76944e34-80a5-496f-a412-01b8e15aa53d" providerId="ADAL" clId="{09900227-5F08-4B63-9F12-2213C41E68EC}" dt="2026-04-09T21:54:30.852" v="1356" actId="164"/>
          <ac:grpSpMkLst>
            <pc:docMk/>
            <pc:sldMk cId="387784895" sldId="348"/>
            <ac:grpSpMk id="47" creationId="{A9DAA62D-0D89-74F8-918C-F87B54169BA4}"/>
          </ac:grpSpMkLst>
        </pc:grpChg>
        <pc:grpChg chg="add mod">
          <ac:chgData name="Mariah Mendez" userId="76944e34-80a5-496f-a412-01b8e15aa53d" providerId="ADAL" clId="{09900227-5F08-4B63-9F12-2213C41E68EC}" dt="2026-04-09T23:30:30.059" v="1991" actId="1076"/>
          <ac:grpSpMkLst>
            <pc:docMk/>
            <pc:sldMk cId="387784895" sldId="348"/>
            <ac:grpSpMk id="48" creationId="{5BECB04E-7A8F-D6E8-7CAE-6218B302CFA7}"/>
          </ac:grpSpMkLst>
        </pc:grpChg>
        <pc:grpChg chg="add mod">
          <ac:chgData name="Mariah Mendez" userId="76944e34-80a5-496f-a412-01b8e15aa53d" providerId="ADAL" clId="{09900227-5F08-4B63-9F12-2213C41E68EC}" dt="2026-04-09T23:30:30.059" v="1991" actId="1076"/>
          <ac:grpSpMkLst>
            <pc:docMk/>
            <pc:sldMk cId="387784895" sldId="348"/>
            <ac:grpSpMk id="49" creationId="{1433162B-AEB7-D214-C7B1-0CEB61144004}"/>
          </ac:grpSpMkLst>
        </pc:grpChg>
        <pc:grpChg chg="add mod">
          <ac:chgData name="Mariah Mendez" userId="76944e34-80a5-496f-a412-01b8e15aa53d" providerId="ADAL" clId="{09900227-5F08-4B63-9F12-2213C41E68EC}" dt="2026-04-09T21:55:04.305" v="1361" actId="1076"/>
          <ac:grpSpMkLst>
            <pc:docMk/>
            <pc:sldMk cId="387784895" sldId="348"/>
            <ac:grpSpMk id="50" creationId="{600E22A3-E9D6-90D9-752F-C7EF3038C11E}"/>
          </ac:grpSpMkLst>
        </pc:grpChg>
        <pc:grpChg chg="add mod">
          <ac:chgData name="Mariah Mendez" userId="76944e34-80a5-496f-a412-01b8e15aa53d" providerId="ADAL" clId="{09900227-5F08-4B63-9F12-2213C41E68EC}" dt="2026-04-09T21:55:04.305" v="1361" actId="1076"/>
          <ac:grpSpMkLst>
            <pc:docMk/>
            <pc:sldMk cId="387784895" sldId="348"/>
            <ac:grpSpMk id="51" creationId="{10CCCECB-0DFE-0271-BD28-30793473382B}"/>
          </ac:grpSpMkLst>
        </pc:grpChg>
        <pc:grpChg chg="add mod">
          <ac:chgData name="Mariah Mendez" userId="76944e34-80a5-496f-a412-01b8e15aa53d" providerId="ADAL" clId="{09900227-5F08-4B63-9F12-2213C41E68EC}" dt="2026-04-09T23:30:01.021" v="1987" actId="1076"/>
          <ac:grpSpMkLst>
            <pc:docMk/>
            <pc:sldMk cId="387784895" sldId="348"/>
            <ac:grpSpMk id="52" creationId="{A6FC5AE4-9E96-37B9-F0AB-F924CF139B3C}"/>
          </ac:grpSpMkLst>
        </pc:grpChg>
        <pc:grpChg chg="add mod">
          <ac:chgData name="Mariah Mendez" userId="76944e34-80a5-496f-a412-01b8e15aa53d" providerId="ADAL" clId="{09900227-5F08-4B63-9F12-2213C41E68EC}" dt="2026-04-09T21:54:30.852" v="1356" actId="164"/>
          <ac:grpSpMkLst>
            <pc:docMk/>
            <pc:sldMk cId="387784895" sldId="348"/>
            <ac:grpSpMk id="53" creationId="{E4DA88BB-1680-0C4A-88CF-4BCC4D5849F1}"/>
          </ac:grpSpMkLst>
        </pc:grpChg>
        <pc:grpChg chg="add mod">
          <ac:chgData name="Mariah Mendez" userId="76944e34-80a5-496f-a412-01b8e15aa53d" providerId="ADAL" clId="{09900227-5F08-4B63-9F12-2213C41E68EC}" dt="2026-04-09T23:30:30.059" v="1991" actId="1076"/>
          <ac:grpSpMkLst>
            <pc:docMk/>
            <pc:sldMk cId="387784895" sldId="348"/>
            <ac:grpSpMk id="54" creationId="{189F8494-C276-E1F1-4C13-F27953C8826F}"/>
          </ac:grpSpMkLst>
        </pc:grpChg>
        <pc:grpChg chg="add mod">
          <ac:chgData name="Mariah Mendez" userId="76944e34-80a5-496f-a412-01b8e15aa53d" providerId="ADAL" clId="{09900227-5F08-4B63-9F12-2213C41E68EC}" dt="2026-04-09T21:55:04.305" v="1361" actId="1076"/>
          <ac:grpSpMkLst>
            <pc:docMk/>
            <pc:sldMk cId="387784895" sldId="348"/>
            <ac:grpSpMk id="55" creationId="{BDA3BC90-58B1-5AD0-FED6-E63F9D9F7B0C}"/>
          </ac:grpSpMkLst>
        </pc:grpChg>
        <pc:picChg chg="add mod modCrop">
          <ac:chgData name="Mariah Mendez" userId="76944e34-80a5-496f-a412-01b8e15aa53d" providerId="ADAL" clId="{09900227-5F08-4B63-9F12-2213C41E68EC}" dt="2026-04-09T23:30:01.021" v="1987" actId="1076"/>
          <ac:picMkLst>
            <pc:docMk/>
            <pc:sldMk cId="387784895" sldId="348"/>
            <ac:picMk id="11" creationId="{705A8CD7-49D8-9F5B-0F7D-6FE0D23396C1}"/>
          </ac:picMkLst>
        </pc:picChg>
        <pc:picChg chg="mod topLvl">
          <ac:chgData name="Mariah Mendez" userId="76944e34-80a5-496f-a412-01b8e15aa53d" providerId="ADAL" clId="{09900227-5F08-4B63-9F12-2213C41E68EC}" dt="2026-04-09T23:30:01.021" v="1987" actId="1076"/>
          <ac:picMkLst>
            <pc:docMk/>
            <pc:sldMk cId="387784895" sldId="348"/>
            <ac:picMk id="14" creationId="{7040016A-C164-C170-9C38-E49E25BD08FC}"/>
          </ac:picMkLst>
        </pc:picChg>
        <pc:picChg chg="add mod modCrop">
          <ac:chgData name="Mariah Mendez" userId="76944e34-80a5-496f-a412-01b8e15aa53d" providerId="ADAL" clId="{09900227-5F08-4B63-9F12-2213C41E68EC}" dt="2026-04-09T21:55:13.765" v="1362" actId="408"/>
          <ac:picMkLst>
            <pc:docMk/>
            <pc:sldMk cId="387784895" sldId="348"/>
            <ac:picMk id="19" creationId="{B12E9719-26E0-1251-1368-7BDD555646A5}"/>
          </ac:picMkLst>
        </pc:picChg>
        <pc:picChg chg="add mod modCrop">
          <ac:chgData name="Mariah Mendez" userId="76944e34-80a5-496f-a412-01b8e15aa53d" providerId="ADAL" clId="{09900227-5F08-4B63-9F12-2213C41E68EC}" dt="2026-04-09T23:30:30.059" v="1991" actId="1076"/>
          <ac:picMkLst>
            <pc:docMk/>
            <pc:sldMk cId="387784895" sldId="348"/>
            <ac:picMk id="23" creationId="{DCCEE370-7555-8538-BA5A-42E5EEFAC59C}"/>
          </ac:picMkLst>
        </pc:picChg>
        <pc:picChg chg="mod topLvl">
          <ac:chgData name="Mariah Mendez" userId="76944e34-80a5-496f-a412-01b8e15aa53d" providerId="ADAL" clId="{09900227-5F08-4B63-9F12-2213C41E68EC}" dt="2026-04-09T23:30:16.281" v="1989" actId="1076"/>
          <ac:picMkLst>
            <pc:docMk/>
            <pc:sldMk cId="387784895" sldId="348"/>
            <ac:picMk id="29" creationId="{9D7959AF-AD8E-08D2-F121-2A4D57B111E6}"/>
          </ac:picMkLst>
        </pc:picChg>
        <pc:picChg chg="add mod">
          <ac:chgData name="Mariah Mendez" userId="76944e34-80a5-496f-a412-01b8e15aa53d" providerId="ADAL" clId="{09900227-5F08-4B63-9F12-2213C41E68EC}" dt="2026-04-09T23:30:30.059" v="1991" actId="1076"/>
          <ac:picMkLst>
            <pc:docMk/>
            <pc:sldMk cId="387784895" sldId="348"/>
            <ac:picMk id="31" creationId="{9E21FA34-B4F1-E370-477A-CC693F92A247}"/>
          </ac:picMkLst>
        </pc:picChg>
        <pc:picChg chg="add mod">
          <ac:chgData name="Mariah Mendez" userId="76944e34-80a5-496f-a412-01b8e15aa53d" providerId="ADAL" clId="{09900227-5F08-4B63-9F12-2213C41E68EC}" dt="2026-04-09T21:55:04.305" v="1361" actId="1076"/>
          <ac:picMkLst>
            <pc:docMk/>
            <pc:sldMk cId="387784895" sldId="348"/>
            <ac:picMk id="33" creationId="{CE01D013-7D37-1F8F-058C-3BDE80802424}"/>
          </ac:picMkLst>
        </pc:picChg>
        <pc:picChg chg="add mod">
          <ac:chgData name="Mariah Mendez" userId="76944e34-80a5-496f-a412-01b8e15aa53d" providerId="ADAL" clId="{09900227-5F08-4B63-9F12-2213C41E68EC}" dt="2026-04-09T21:55:04.305" v="1361" actId="1076"/>
          <ac:picMkLst>
            <pc:docMk/>
            <pc:sldMk cId="387784895" sldId="348"/>
            <ac:picMk id="1026" creationId="{905EC0E4-CC1C-E93D-B0FB-98B26AB32FDA}"/>
          </ac:picMkLst>
        </pc:picChg>
      </pc:sldChg>
      <pc:sldChg chg="addSp delSp modSp add mod modTransition modClrScheme modAnim chgLayout">
        <pc:chgData name="Mariah Mendez" userId="76944e34-80a5-496f-a412-01b8e15aa53d" providerId="ADAL" clId="{09900227-5F08-4B63-9F12-2213C41E68EC}" dt="2026-04-10T15:30:56.550" v="2600"/>
        <pc:sldMkLst>
          <pc:docMk/>
          <pc:sldMk cId="1495826899" sldId="350"/>
        </pc:sldMkLst>
        <pc:spChg chg="add mod">
          <ac:chgData name="Mariah Mendez" userId="76944e34-80a5-496f-a412-01b8e15aa53d" providerId="ADAL" clId="{09900227-5F08-4B63-9F12-2213C41E68EC}" dt="2026-04-10T00:00:13.163" v="2356" actId="1076"/>
          <ac:spMkLst>
            <pc:docMk/>
            <pc:sldMk cId="1495826899" sldId="350"/>
            <ac:spMk id="5" creationId="{7C279AA8-B8D9-C7CD-F6F3-F2E36A00E39E}"/>
          </ac:spMkLst>
        </pc:spChg>
        <pc:spChg chg="add mod">
          <ac:chgData name="Mariah Mendez" userId="76944e34-80a5-496f-a412-01b8e15aa53d" providerId="ADAL" clId="{09900227-5F08-4B63-9F12-2213C41E68EC}" dt="2026-04-10T00:04:40.069" v="2537" actId="1076"/>
          <ac:spMkLst>
            <pc:docMk/>
            <pc:sldMk cId="1495826899" sldId="350"/>
            <ac:spMk id="15" creationId="{E3112BED-EFF0-A361-31A6-D7FD6A1B6A37}"/>
          </ac:spMkLst>
        </pc:spChg>
        <pc:spChg chg="add mod">
          <ac:chgData name="Mariah Mendez" userId="76944e34-80a5-496f-a412-01b8e15aa53d" providerId="ADAL" clId="{09900227-5F08-4B63-9F12-2213C41E68EC}" dt="2026-04-10T00:04:40.069" v="2537" actId="1076"/>
          <ac:spMkLst>
            <pc:docMk/>
            <pc:sldMk cId="1495826899" sldId="350"/>
            <ac:spMk id="16" creationId="{F8803DF0-2E8A-2AD1-C6E0-FFF6225DA818}"/>
          </ac:spMkLst>
        </pc:spChg>
        <pc:spChg chg="add mod">
          <ac:chgData name="Mariah Mendez" userId="76944e34-80a5-496f-a412-01b8e15aa53d" providerId="ADAL" clId="{09900227-5F08-4B63-9F12-2213C41E68EC}" dt="2026-04-10T00:04:40.069" v="2537" actId="1076"/>
          <ac:spMkLst>
            <pc:docMk/>
            <pc:sldMk cId="1495826899" sldId="350"/>
            <ac:spMk id="18" creationId="{C8A1C638-C2E2-4EB9-5C4E-A643D4CB7C02}"/>
          </ac:spMkLst>
        </pc:spChg>
        <pc:picChg chg="add mod modCrop">
          <ac:chgData name="Mariah Mendez" userId="76944e34-80a5-496f-a412-01b8e15aa53d" providerId="ADAL" clId="{09900227-5F08-4B63-9F12-2213C41E68EC}" dt="2026-04-09T23:40:38.411" v="2081" actId="1076"/>
          <ac:picMkLst>
            <pc:docMk/>
            <pc:sldMk cId="1495826899" sldId="350"/>
            <ac:picMk id="7" creationId="{221916B5-9647-1167-0D88-4F1106B6BDAB}"/>
          </ac:picMkLst>
        </pc:picChg>
        <pc:picChg chg="add mod">
          <ac:chgData name="Mariah Mendez" userId="76944e34-80a5-496f-a412-01b8e15aa53d" providerId="ADAL" clId="{09900227-5F08-4B63-9F12-2213C41E68EC}" dt="2026-04-09T23:44:49.561" v="2177" actId="1076"/>
          <ac:picMkLst>
            <pc:docMk/>
            <pc:sldMk cId="1495826899" sldId="350"/>
            <ac:picMk id="19" creationId="{A3FA283C-6F45-6152-4D10-62BCE9698E8D}"/>
          </ac:picMkLst>
        </pc:picChg>
        <pc:picChg chg="add mod">
          <ac:chgData name="Mariah Mendez" userId="76944e34-80a5-496f-a412-01b8e15aa53d" providerId="ADAL" clId="{09900227-5F08-4B63-9F12-2213C41E68EC}" dt="2026-04-09T23:44:44.269" v="2176" actId="1076"/>
          <ac:picMkLst>
            <pc:docMk/>
            <pc:sldMk cId="1495826899" sldId="350"/>
            <ac:picMk id="25" creationId="{5DD04F9B-DE21-25C8-6959-8B9240C4DC48}"/>
          </ac:picMkLst>
        </pc:picChg>
        <pc:picChg chg="add mod">
          <ac:chgData name="Mariah Mendez" userId="76944e34-80a5-496f-a412-01b8e15aa53d" providerId="ADAL" clId="{09900227-5F08-4B63-9F12-2213C41E68EC}" dt="2026-04-10T00:04:40.069" v="2537" actId="1076"/>
          <ac:picMkLst>
            <pc:docMk/>
            <pc:sldMk cId="1495826899" sldId="350"/>
            <ac:picMk id="45" creationId="{427DD6D1-3B8D-A664-50E7-BB61A304A3A5}"/>
          </ac:picMkLst>
        </pc:picChg>
        <pc:cxnChg chg="add mod ord">
          <ac:chgData name="Mariah Mendez" userId="76944e34-80a5-496f-a412-01b8e15aa53d" providerId="ADAL" clId="{09900227-5F08-4B63-9F12-2213C41E68EC}" dt="2026-04-10T00:04:57.969" v="2540" actId="167"/>
          <ac:cxnSpMkLst>
            <pc:docMk/>
            <pc:sldMk cId="1495826899" sldId="350"/>
            <ac:cxnSpMk id="50" creationId="{4E9FBC6D-E5F7-89E0-E3B3-46961E77E4CE}"/>
          </ac:cxnSpMkLst>
        </pc:cxnChg>
      </pc:sldChg>
      <pc:sldChg chg="addSp delSp modSp add mod modTransition modClrScheme delAnim modAnim chgLayout">
        <pc:chgData name="Mariah Mendez" userId="76944e34-80a5-496f-a412-01b8e15aa53d" providerId="ADAL" clId="{09900227-5F08-4B63-9F12-2213C41E68EC}" dt="2026-04-10T15:31:40.647" v="2608"/>
        <pc:sldMkLst>
          <pc:docMk/>
          <pc:sldMk cId="3181833754" sldId="351"/>
        </pc:sldMkLst>
        <pc:spChg chg="mod ord">
          <ac:chgData name="Mariah Mendez" userId="76944e34-80a5-496f-a412-01b8e15aa53d" providerId="ADAL" clId="{09900227-5F08-4B63-9F12-2213C41E68EC}" dt="2026-04-10T00:00:09.784" v="2355" actId="1076"/>
          <ac:spMkLst>
            <pc:docMk/>
            <pc:sldMk cId="3181833754" sldId="351"/>
            <ac:spMk id="2" creationId="{78AFEAEF-5E51-100E-9E69-8B998C62A6D5}"/>
          </ac:spMkLst>
        </pc:spChg>
        <pc:spChg chg="add mod">
          <ac:chgData name="Mariah Mendez" userId="76944e34-80a5-496f-a412-01b8e15aa53d" providerId="ADAL" clId="{09900227-5F08-4B63-9F12-2213C41E68EC}" dt="2026-04-10T00:05:27.167" v="2544" actId="1076"/>
          <ac:spMkLst>
            <pc:docMk/>
            <pc:sldMk cId="3181833754" sldId="351"/>
            <ac:spMk id="12" creationId="{C3513AE9-819D-09C2-9F68-48DEDCA17C84}"/>
          </ac:spMkLst>
        </pc:spChg>
        <pc:spChg chg="add mod">
          <ac:chgData name="Mariah Mendez" userId="76944e34-80a5-496f-a412-01b8e15aa53d" providerId="ADAL" clId="{09900227-5F08-4B63-9F12-2213C41E68EC}" dt="2026-04-10T00:05:27.167" v="2544" actId="1076"/>
          <ac:spMkLst>
            <pc:docMk/>
            <pc:sldMk cId="3181833754" sldId="351"/>
            <ac:spMk id="18" creationId="{935BA3CE-535F-98F6-164E-C49530CC8C62}"/>
          </ac:spMkLst>
        </pc:spChg>
        <pc:picChg chg="mod">
          <ac:chgData name="Mariah Mendez" userId="76944e34-80a5-496f-a412-01b8e15aa53d" providerId="ADAL" clId="{09900227-5F08-4B63-9F12-2213C41E68EC}" dt="2026-04-10T15:26:42.714" v="2575" actId="1076"/>
          <ac:picMkLst>
            <pc:docMk/>
            <pc:sldMk cId="3181833754" sldId="351"/>
            <ac:picMk id="4" creationId="{3F4224C7-54AA-7A20-702C-E9D79A85038A}"/>
          </ac:picMkLst>
        </pc:picChg>
        <pc:picChg chg="add mod">
          <ac:chgData name="Mariah Mendez" userId="76944e34-80a5-496f-a412-01b8e15aa53d" providerId="ADAL" clId="{09900227-5F08-4B63-9F12-2213C41E68EC}" dt="2026-04-09T23:59:43.382" v="2349"/>
          <ac:picMkLst>
            <pc:docMk/>
            <pc:sldMk cId="3181833754" sldId="351"/>
            <ac:picMk id="5" creationId="{D6EC3CBE-E5DD-E2B9-1A21-64AC7C3D9D94}"/>
          </ac:picMkLst>
        </pc:picChg>
        <pc:picChg chg="add mod">
          <ac:chgData name="Mariah Mendez" userId="76944e34-80a5-496f-a412-01b8e15aa53d" providerId="ADAL" clId="{09900227-5F08-4B63-9F12-2213C41E68EC}" dt="2026-04-09T23:59:43.382" v="2349"/>
          <ac:picMkLst>
            <pc:docMk/>
            <pc:sldMk cId="3181833754" sldId="351"/>
            <ac:picMk id="11" creationId="{5AE8A45A-DE54-DFB3-21B7-2E1F83847303}"/>
          </ac:picMkLst>
        </pc:picChg>
        <pc:picChg chg="add mod ord">
          <ac:chgData name="Mariah Mendez" userId="76944e34-80a5-496f-a412-01b8e15aa53d" providerId="ADAL" clId="{09900227-5F08-4B63-9F12-2213C41E68EC}" dt="2026-04-09T23:59:27.130" v="2344" actId="167"/>
          <ac:picMkLst>
            <pc:docMk/>
            <pc:sldMk cId="3181833754" sldId="351"/>
            <ac:picMk id="48" creationId="{D0FD25CE-40A0-BB15-A708-D172CAF90CF5}"/>
          </ac:picMkLst>
        </pc:picChg>
        <pc:cxnChg chg="add mod ord">
          <ac:chgData name="Mariah Mendez" userId="76944e34-80a5-496f-a412-01b8e15aa53d" providerId="ADAL" clId="{09900227-5F08-4B63-9F12-2213C41E68EC}" dt="2026-04-10T00:05:15.030" v="2542" actId="167"/>
          <ac:cxnSpMkLst>
            <pc:docMk/>
            <pc:sldMk cId="3181833754" sldId="351"/>
            <ac:cxnSpMk id="25" creationId="{C29B3E2C-D130-DC74-8E38-131D31931D37}"/>
          </ac:cxnSpMkLst>
        </pc:cxnChg>
      </pc:sldChg>
      <pc:sldChg chg="addSp delSp modSp mod modAnim">
        <pc:chgData name="Mariah Mendez" userId="76944e34-80a5-496f-a412-01b8e15aa53d" providerId="ADAL" clId="{09900227-5F08-4B63-9F12-2213C41E68EC}" dt="2026-04-13T22:23:38.404" v="2812" actId="14100"/>
        <pc:sldMkLst>
          <pc:docMk/>
          <pc:sldMk cId="2109226901" sldId="352"/>
        </pc:sldMkLst>
        <pc:spChg chg="mod">
          <ac:chgData name="Mariah Mendez" userId="76944e34-80a5-496f-a412-01b8e15aa53d" providerId="ADAL" clId="{09900227-5F08-4B63-9F12-2213C41E68EC}" dt="2026-04-13T22:23:38.404" v="2812" actId="14100"/>
          <ac:spMkLst>
            <pc:docMk/>
            <pc:sldMk cId="2109226901" sldId="352"/>
            <ac:spMk id="13" creationId="{0C11CBA6-1E5B-E64A-0F06-12DB0720E342}"/>
          </ac:spMkLst>
        </pc:spChg>
        <pc:picChg chg="del">
          <ac:chgData name="Mariah Mendez" userId="76944e34-80a5-496f-a412-01b8e15aa53d" providerId="ADAL" clId="{09900227-5F08-4B63-9F12-2213C41E68EC}" dt="2026-04-13T21:58:47.340" v="2789" actId="478"/>
          <ac:picMkLst>
            <pc:docMk/>
            <pc:sldMk cId="2109226901" sldId="352"/>
            <ac:picMk id="2" creationId="{17A813D3-80A2-AD6F-446F-50515A74D252}"/>
          </ac:picMkLst>
        </pc:picChg>
        <pc:picChg chg="add mod">
          <ac:chgData name="Mariah Mendez" userId="76944e34-80a5-496f-a412-01b8e15aa53d" providerId="ADAL" clId="{09900227-5F08-4B63-9F12-2213C41E68EC}" dt="2026-04-13T21:57:26.548" v="2783" actId="931"/>
          <ac:picMkLst>
            <pc:docMk/>
            <pc:sldMk cId="2109226901" sldId="352"/>
            <ac:picMk id="3" creationId="{5E268910-2F08-B85C-9103-BF92768C7F25}"/>
          </ac:picMkLst>
        </pc:picChg>
        <pc:picChg chg="mod modCrop">
          <ac:chgData name="Mariah Mendez" userId="76944e34-80a5-496f-a412-01b8e15aa53d" providerId="ADAL" clId="{09900227-5F08-4B63-9F12-2213C41E68EC}" dt="2026-04-13T21:59:22.405" v="2794" actId="1076"/>
          <ac:picMkLst>
            <pc:docMk/>
            <pc:sldMk cId="2109226901" sldId="352"/>
            <ac:picMk id="3" creationId="{98FF506F-00A2-64E8-F91A-44AF0B147CFB}"/>
          </ac:picMkLst>
        </pc:picChg>
        <pc:picChg chg="del mod">
          <ac:chgData name="Mariah Mendez" userId="76944e34-80a5-496f-a412-01b8e15aa53d" providerId="ADAL" clId="{09900227-5F08-4B63-9F12-2213C41E68EC}" dt="2026-04-13T21:58:53.322" v="2791" actId="478"/>
          <ac:picMkLst>
            <pc:docMk/>
            <pc:sldMk cId="2109226901" sldId="352"/>
            <ac:picMk id="4" creationId="{5E268910-2F08-B85C-9103-BF92768C7F25}"/>
          </ac:picMkLst>
        </pc:picChg>
      </pc:sldChg>
      <pc:sldMasterChg chg="addSp modSp mod addSldLayout modSldLayout">
        <pc:chgData name="Mariah Mendez" userId="76944e34-80a5-496f-a412-01b8e15aa53d" providerId="ADAL" clId="{09900227-5F08-4B63-9F12-2213C41E68EC}" dt="2026-04-09T23:38:36.382" v="2045"/>
        <pc:sldMasterMkLst>
          <pc:docMk/>
          <pc:sldMasterMk cId="436123110" sldId="2147483648"/>
        </pc:sldMasterMkLst>
        <pc:spChg chg="mod">
          <ac:chgData name="Mariah Mendez" userId="76944e34-80a5-496f-a412-01b8e15aa53d" providerId="ADAL" clId="{09900227-5F08-4B63-9F12-2213C41E68EC}" dt="2026-04-09T17:30:55.679" v="98" actId="1076"/>
          <ac:spMkLst>
            <pc:docMk/>
            <pc:sldMasterMk cId="436123110" sldId="2147483648"/>
            <ac:spMk id="2" creationId="{C470708A-3B80-754D-8D7E-75BC5AB870A0}"/>
          </ac:spMkLst>
        </pc:spChg>
        <pc:spChg chg="mod">
          <ac:chgData name="Mariah Mendez" userId="76944e34-80a5-496f-a412-01b8e15aa53d" providerId="ADAL" clId="{09900227-5F08-4B63-9F12-2213C41E68EC}" dt="2026-04-09T17:30:47.044" v="96" actId="2711"/>
          <ac:spMkLst>
            <pc:docMk/>
            <pc:sldMasterMk cId="436123110" sldId="2147483648"/>
            <ac:spMk id="3" creationId="{A1A43870-8FA9-FC41-BB12-8730903C29F3}"/>
          </ac:spMkLst>
        </pc:spChg>
        <pc:picChg chg="add mod ord">
          <ac:chgData name="Mariah Mendez" userId="76944e34-80a5-496f-a412-01b8e15aa53d" providerId="ADAL" clId="{09900227-5F08-4B63-9F12-2213C41E68EC}" dt="2026-04-09T17:31:06.939" v="100" actId="167"/>
          <ac:picMkLst>
            <pc:docMk/>
            <pc:sldMasterMk cId="436123110" sldId="2147483648"/>
            <ac:picMk id="4" creationId="{ACA63904-DD16-DBF0-0048-1BF78EF4D1C8}"/>
          </ac:picMkLst>
        </pc:picChg>
        <pc:sldLayoutChg chg="addSp delSp modSp mod">
          <pc:chgData name="Mariah Mendez" userId="76944e34-80a5-496f-a412-01b8e15aa53d" providerId="ADAL" clId="{09900227-5F08-4B63-9F12-2213C41E68EC}" dt="2026-04-09T20:47:00.829" v="982" actId="1076"/>
          <pc:sldLayoutMkLst>
            <pc:docMk/>
            <pc:sldMasterMk cId="436123110" sldId="2147483648"/>
            <pc:sldLayoutMk cId="1075236819" sldId="2147483649"/>
          </pc:sldLayoutMkLst>
          <pc:spChg chg="add mod">
            <ac:chgData name="Mariah Mendez" userId="76944e34-80a5-496f-a412-01b8e15aa53d" providerId="ADAL" clId="{09900227-5F08-4B63-9F12-2213C41E68EC}" dt="2026-04-09T17:30:09.826" v="95"/>
            <ac:spMkLst>
              <pc:docMk/>
              <pc:sldMasterMk cId="436123110" sldId="2147483648"/>
              <pc:sldLayoutMk cId="1075236819" sldId="2147483649"/>
              <ac:spMk id="2" creationId="{A19CA6FD-2F01-A4DD-EBA4-D2BEFC7564E6}"/>
            </ac:spMkLst>
          </pc:spChg>
          <pc:spChg chg="add mod">
            <ac:chgData name="Mariah Mendez" userId="76944e34-80a5-496f-a412-01b8e15aa53d" providerId="ADAL" clId="{09900227-5F08-4B63-9F12-2213C41E68EC}" dt="2026-04-09T17:30:09.826" v="95"/>
            <ac:spMkLst>
              <pc:docMk/>
              <pc:sldMasterMk cId="436123110" sldId="2147483648"/>
              <pc:sldLayoutMk cId="1075236819" sldId="2147483649"/>
              <ac:spMk id="3" creationId="{5DDC4A93-6B29-8CBA-D138-D3AED06D944E}"/>
            </ac:spMkLst>
          </pc:spChg>
          <pc:picChg chg="mod">
            <ac:chgData name="Mariah Mendez" userId="76944e34-80a5-496f-a412-01b8e15aa53d" providerId="ADAL" clId="{09900227-5F08-4B63-9F12-2213C41E68EC}" dt="2026-04-09T20:47:00.829" v="982" actId="1076"/>
            <ac:picMkLst>
              <pc:docMk/>
              <pc:sldMasterMk cId="436123110" sldId="2147483648"/>
              <pc:sldLayoutMk cId="1075236819" sldId="2147483649"/>
              <ac:picMk id="4" creationId="{8B5AF9A0-2E7E-4C49-B3DB-49A4F696AFE2}"/>
            </ac:picMkLst>
          </pc:picChg>
        </pc:sldLayoutChg>
        <pc:sldLayoutChg chg="modSp mod">
          <pc:chgData name="Mariah Mendez" userId="76944e34-80a5-496f-a412-01b8e15aa53d" providerId="ADAL" clId="{09900227-5F08-4B63-9F12-2213C41E68EC}" dt="2026-04-09T17:31:19.990" v="101" actId="1076"/>
          <pc:sldLayoutMkLst>
            <pc:docMk/>
            <pc:sldMasterMk cId="436123110" sldId="2147483648"/>
            <pc:sldLayoutMk cId="3416632574" sldId="2147483650"/>
          </pc:sldLayoutMkLst>
          <pc:spChg chg="mod">
            <ac:chgData name="Mariah Mendez" userId="76944e34-80a5-496f-a412-01b8e15aa53d" providerId="ADAL" clId="{09900227-5F08-4B63-9F12-2213C41E68EC}" dt="2026-04-09T17:27:17.197" v="79" actId="2711"/>
            <ac:spMkLst>
              <pc:docMk/>
              <pc:sldMasterMk cId="436123110" sldId="2147483648"/>
              <pc:sldLayoutMk cId="3416632574" sldId="2147483650"/>
              <ac:spMk id="3" creationId="{574D9C3F-D8A7-2F47-AEBE-5109E2DFF824}"/>
            </ac:spMkLst>
          </pc:spChg>
          <pc:spChg chg="mod">
            <ac:chgData name="Mariah Mendez" userId="76944e34-80a5-496f-a412-01b8e15aa53d" providerId="ADAL" clId="{09900227-5F08-4B63-9F12-2213C41E68EC}" dt="2026-04-09T17:31:19.990" v="101" actId="1076"/>
            <ac:spMkLst>
              <pc:docMk/>
              <pc:sldMasterMk cId="436123110" sldId="2147483648"/>
              <pc:sldLayoutMk cId="3416632574" sldId="2147483650"/>
              <ac:spMk id="8" creationId="{C470708A-3B80-754D-8D7E-75BC5AB870A0}"/>
            </ac:spMkLst>
          </pc:spChg>
          <pc:spChg chg="mod">
            <ac:chgData name="Mariah Mendez" userId="76944e34-80a5-496f-a412-01b8e15aa53d" providerId="ADAL" clId="{09900227-5F08-4B63-9F12-2213C41E68EC}" dt="2026-04-09T17:27:17.197" v="79" actId="2711"/>
            <ac:spMkLst>
              <pc:docMk/>
              <pc:sldMasterMk cId="436123110" sldId="2147483648"/>
              <pc:sldLayoutMk cId="3416632574" sldId="2147483650"/>
              <ac:spMk id="13" creationId="{574D9C3F-D8A7-2F47-AEBE-5109E2DFF824}"/>
            </ac:spMkLst>
          </pc:spChg>
          <pc:spChg chg="mod">
            <ac:chgData name="Mariah Mendez" userId="76944e34-80a5-496f-a412-01b8e15aa53d" providerId="ADAL" clId="{09900227-5F08-4B63-9F12-2213C41E68EC}" dt="2026-04-09T17:27:17.197" v="79" actId="2711"/>
            <ac:spMkLst>
              <pc:docMk/>
              <pc:sldMasterMk cId="436123110" sldId="2147483648"/>
              <pc:sldLayoutMk cId="3416632574" sldId="2147483650"/>
              <ac:spMk id="14" creationId="{9734182E-65EC-DB48-93C6-0999217B8C53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8:08.005" v="83" actId="2711"/>
          <pc:sldLayoutMkLst>
            <pc:docMk/>
            <pc:sldMasterMk cId="436123110" sldId="2147483648"/>
            <pc:sldLayoutMk cId="2442097988" sldId="2147483652"/>
          </pc:sldLayoutMkLst>
          <pc:spChg chg="mod">
            <ac:chgData name="Mariah Mendez" userId="76944e34-80a5-496f-a412-01b8e15aa53d" providerId="ADAL" clId="{09900227-5F08-4B63-9F12-2213C41E68EC}" dt="2026-04-09T17:28:08.005" v="83" actId="2711"/>
            <ac:spMkLst>
              <pc:docMk/>
              <pc:sldMasterMk cId="436123110" sldId="2147483648"/>
              <pc:sldLayoutMk cId="2442097988" sldId="2147483652"/>
              <ac:spMk id="3" creationId="{2A7EA583-D6C3-7E46-88F9-6A3ACAA36AE7}"/>
            </ac:spMkLst>
          </pc:spChg>
          <pc:spChg chg="mod">
            <ac:chgData name="Mariah Mendez" userId="76944e34-80a5-496f-a412-01b8e15aa53d" providerId="ADAL" clId="{09900227-5F08-4B63-9F12-2213C41E68EC}" dt="2026-04-09T17:28:08.005" v="83" actId="2711"/>
            <ac:spMkLst>
              <pc:docMk/>
              <pc:sldMasterMk cId="436123110" sldId="2147483648"/>
              <pc:sldLayoutMk cId="2442097988" sldId="2147483652"/>
              <ac:spMk id="16" creationId="{9734182E-65EC-DB48-93C6-0999217B8C53}"/>
            </ac:spMkLst>
          </pc:spChg>
          <pc:spChg chg="mod">
            <ac:chgData name="Mariah Mendez" userId="76944e34-80a5-496f-a412-01b8e15aa53d" providerId="ADAL" clId="{09900227-5F08-4B63-9F12-2213C41E68EC}" dt="2026-04-09T17:28:08.005" v="83" actId="2711"/>
            <ac:spMkLst>
              <pc:docMk/>
              <pc:sldMasterMk cId="436123110" sldId="2147483648"/>
              <pc:sldLayoutMk cId="2442097988" sldId="2147483652"/>
              <ac:spMk id="17" creationId="{9734182E-65EC-DB48-93C6-0999217B8C53}"/>
            </ac:spMkLst>
          </pc:spChg>
          <pc:spChg chg="mod">
            <ac:chgData name="Mariah Mendez" userId="76944e34-80a5-496f-a412-01b8e15aa53d" providerId="ADAL" clId="{09900227-5F08-4B63-9F12-2213C41E68EC}" dt="2026-04-09T17:28:08.005" v="83" actId="2711"/>
            <ac:spMkLst>
              <pc:docMk/>
              <pc:sldMasterMk cId="436123110" sldId="2147483648"/>
              <pc:sldLayoutMk cId="2442097988" sldId="2147483652"/>
              <ac:spMk id="18" creationId="{9734182E-65EC-DB48-93C6-0999217B8C53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8:20.117" v="84" actId="2711"/>
          <pc:sldLayoutMkLst>
            <pc:docMk/>
            <pc:sldMasterMk cId="436123110" sldId="2147483648"/>
            <pc:sldLayoutMk cId="1359960646" sldId="2147483654"/>
          </pc:sldLayoutMkLst>
          <pc:spChg chg="mod">
            <ac:chgData name="Mariah Mendez" userId="76944e34-80a5-496f-a412-01b8e15aa53d" providerId="ADAL" clId="{09900227-5F08-4B63-9F12-2213C41E68EC}" dt="2026-04-09T17:28:20.117" v="84" actId="2711"/>
            <ac:spMkLst>
              <pc:docMk/>
              <pc:sldMasterMk cId="436123110" sldId="2147483648"/>
              <pc:sldLayoutMk cId="1359960646" sldId="2147483654"/>
              <ac:spMk id="16" creationId="{574D9C3F-D8A7-2F47-AEBE-5109E2DFF824}"/>
            </ac:spMkLst>
          </pc:spChg>
          <pc:spChg chg="mod">
            <ac:chgData name="Mariah Mendez" userId="76944e34-80a5-496f-a412-01b8e15aa53d" providerId="ADAL" clId="{09900227-5F08-4B63-9F12-2213C41E68EC}" dt="2026-04-09T17:28:20.117" v="84" actId="2711"/>
            <ac:spMkLst>
              <pc:docMk/>
              <pc:sldMasterMk cId="436123110" sldId="2147483648"/>
              <pc:sldLayoutMk cId="1359960646" sldId="2147483654"/>
              <ac:spMk id="17" creationId="{9734182E-65EC-DB48-93C6-0999217B8C53}"/>
            </ac:spMkLst>
          </pc:spChg>
          <pc:spChg chg="mod">
            <ac:chgData name="Mariah Mendez" userId="76944e34-80a5-496f-a412-01b8e15aa53d" providerId="ADAL" clId="{09900227-5F08-4B63-9F12-2213C41E68EC}" dt="2026-04-09T17:28:20.117" v="84" actId="2711"/>
            <ac:spMkLst>
              <pc:docMk/>
              <pc:sldMasterMk cId="436123110" sldId="2147483648"/>
              <pc:sldLayoutMk cId="1359960646" sldId="2147483654"/>
              <ac:spMk id="18" creationId="{9734182E-65EC-DB48-93C6-0999217B8C53}"/>
            </ac:spMkLst>
          </pc:spChg>
          <pc:spChg chg="mod">
            <ac:chgData name="Mariah Mendez" userId="76944e34-80a5-496f-a412-01b8e15aa53d" providerId="ADAL" clId="{09900227-5F08-4B63-9F12-2213C41E68EC}" dt="2026-04-09T17:28:20.117" v="84" actId="2711"/>
            <ac:spMkLst>
              <pc:docMk/>
              <pc:sldMasterMk cId="436123110" sldId="2147483648"/>
              <pc:sldLayoutMk cId="1359960646" sldId="2147483654"/>
              <ac:spMk id="19" creationId="{9734182E-65EC-DB48-93C6-0999217B8C53}"/>
            </ac:spMkLst>
          </pc:spChg>
          <pc:spChg chg="mod">
            <ac:chgData name="Mariah Mendez" userId="76944e34-80a5-496f-a412-01b8e15aa53d" providerId="ADAL" clId="{09900227-5F08-4B63-9F12-2213C41E68EC}" dt="2026-04-09T17:28:20.117" v="84" actId="2711"/>
            <ac:spMkLst>
              <pc:docMk/>
              <pc:sldMasterMk cId="436123110" sldId="2147483648"/>
              <pc:sldLayoutMk cId="1359960646" sldId="2147483654"/>
              <ac:spMk id="20" creationId="{9734182E-65EC-DB48-93C6-0999217B8C53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9:12.983" v="90" actId="2711"/>
          <pc:sldLayoutMkLst>
            <pc:docMk/>
            <pc:sldMasterMk cId="436123110" sldId="2147483648"/>
            <pc:sldLayoutMk cId="3675876864" sldId="2147483660"/>
          </pc:sldLayoutMkLst>
          <pc:spChg chg="mod">
            <ac:chgData name="Mariah Mendez" userId="76944e34-80a5-496f-a412-01b8e15aa53d" providerId="ADAL" clId="{09900227-5F08-4B63-9F12-2213C41E68EC}" dt="2026-04-09T17:29:12.983" v="90" actId="2711"/>
            <ac:spMkLst>
              <pc:docMk/>
              <pc:sldMasterMk cId="436123110" sldId="2147483648"/>
              <pc:sldLayoutMk cId="3675876864" sldId="2147483660"/>
              <ac:spMk id="5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9:07.766" v="89" actId="2711"/>
          <pc:sldLayoutMkLst>
            <pc:docMk/>
            <pc:sldMasterMk cId="436123110" sldId="2147483648"/>
            <pc:sldLayoutMk cId="1411958286" sldId="2147483661"/>
          </pc:sldLayoutMkLst>
          <pc:spChg chg="mod">
            <ac:chgData name="Mariah Mendez" userId="76944e34-80a5-496f-a412-01b8e15aa53d" providerId="ADAL" clId="{09900227-5F08-4B63-9F12-2213C41E68EC}" dt="2026-04-09T17:29:07.766" v="89" actId="2711"/>
            <ac:spMkLst>
              <pc:docMk/>
              <pc:sldMasterMk cId="436123110" sldId="2147483648"/>
              <pc:sldLayoutMk cId="1411958286" sldId="2147483661"/>
              <ac:spMk id="5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8:59.859" v="88" actId="2711"/>
          <pc:sldLayoutMkLst>
            <pc:docMk/>
            <pc:sldMasterMk cId="436123110" sldId="2147483648"/>
            <pc:sldLayoutMk cId="3087286475" sldId="2147483662"/>
          </pc:sldLayoutMkLst>
          <pc:spChg chg="mod">
            <ac:chgData name="Mariah Mendez" userId="76944e34-80a5-496f-a412-01b8e15aa53d" providerId="ADAL" clId="{09900227-5F08-4B63-9F12-2213C41E68EC}" dt="2026-04-09T17:28:59.859" v="88" actId="2711"/>
            <ac:spMkLst>
              <pc:docMk/>
              <pc:sldMasterMk cId="436123110" sldId="2147483648"/>
              <pc:sldLayoutMk cId="3087286475" sldId="2147483662"/>
              <ac:spMk id="5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8:53.879" v="87" actId="2711"/>
          <pc:sldLayoutMkLst>
            <pc:docMk/>
            <pc:sldMasterMk cId="436123110" sldId="2147483648"/>
            <pc:sldLayoutMk cId="1185478458" sldId="2147483663"/>
          </pc:sldLayoutMkLst>
          <pc:spChg chg="mod">
            <ac:chgData name="Mariah Mendez" userId="76944e34-80a5-496f-a412-01b8e15aa53d" providerId="ADAL" clId="{09900227-5F08-4B63-9F12-2213C41E68EC}" dt="2026-04-09T17:28:53.879" v="87" actId="2711"/>
            <ac:spMkLst>
              <pc:docMk/>
              <pc:sldMasterMk cId="436123110" sldId="2147483648"/>
              <pc:sldLayoutMk cId="1185478458" sldId="2147483663"/>
              <ac:spMk id="5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8:47.362" v="86" actId="2711"/>
          <pc:sldLayoutMkLst>
            <pc:docMk/>
            <pc:sldMasterMk cId="436123110" sldId="2147483648"/>
            <pc:sldLayoutMk cId="939113334" sldId="2147483664"/>
          </pc:sldLayoutMkLst>
          <pc:spChg chg="mod">
            <ac:chgData name="Mariah Mendez" userId="76944e34-80a5-496f-a412-01b8e15aa53d" providerId="ADAL" clId="{09900227-5F08-4B63-9F12-2213C41E68EC}" dt="2026-04-09T17:28:47.362" v="86" actId="2711"/>
            <ac:spMkLst>
              <pc:docMk/>
              <pc:sldMasterMk cId="436123110" sldId="2147483648"/>
              <pc:sldLayoutMk cId="939113334" sldId="2147483664"/>
              <ac:spMk id="5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8:41.167" v="85" actId="2711"/>
          <pc:sldLayoutMkLst>
            <pc:docMk/>
            <pc:sldMasterMk cId="436123110" sldId="2147483648"/>
            <pc:sldLayoutMk cId="404095346" sldId="2147483665"/>
          </pc:sldLayoutMkLst>
          <pc:spChg chg="mod">
            <ac:chgData name="Mariah Mendez" userId="76944e34-80a5-496f-a412-01b8e15aa53d" providerId="ADAL" clId="{09900227-5F08-4B63-9F12-2213C41E68EC}" dt="2026-04-09T17:28:41.167" v="85" actId="2711"/>
            <ac:spMkLst>
              <pc:docMk/>
              <pc:sldMasterMk cId="436123110" sldId="2147483648"/>
              <pc:sldLayoutMk cId="404095346" sldId="2147483665"/>
              <ac:spMk id="5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31:42.839" v="106" actId="1076"/>
          <pc:sldLayoutMkLst>
            <pc:docMk/>
            <pc:sldMasterMk cId="436123110" sldId="2147483648"/>
            <pc:sldLayoutMk cId="3929618102" sldId="2147483666"/>
          </pc:sldLayoutMkLst>
          <pc:spChg chg="mod">
            <ac:chgData name="Mariah Mendez" userId="76944e34-80a5-496f-a412-01b8e15aa53d" providerId="ADAL" clId="{09900227-5F08-4B63-9F12-2213C41E68EC}" dt="2026-04-09T17:31:42.839" v="106" actId="1076"/>
            <ac:spMkLst>
              <pc:docMk/>
              <pc:sldMasterMk cId="436123110" sldId="2147483648"/>
              <pc:sldLayoutMk cId="3929618102" sldId="2147483666"/>
              <ac:spMk id="9" creationId="{C470708A-3B80-754D-8D7E-75BC5AB870A0}"/>
            </ac:spMkLst>
          </pc:spChg>
          <pc:spChg chg="mod">
            <ac:chgData name="Mariah Mendez" userId="76944e34-80a5-496f-a412-01b8e15aa53d" providerId="ADAL" clId="{09900227-5F08-4B63-9F12-2213C41E68EC}" dt="2026-04-09T17:27:49.591" v="81" actId="2711"/>
            <ac:spMkLst>
              <pc:docMk/>
              <pc:sldMasterMk cId="436123110" sldId="2147483648"/>
              <pc:sldLayoutMk cId="3929618102" sldId="2147483666"/>
              <ac:spMk id="11" creationId="{574D9C3F-D8A7-2F47-AEBE-5109E2DFF824}"/>
            </ac:spMkLst>
          </pc:spChg>
          <pc:spChg chg="mod">
            <ac:chgData name="Mariah Mendez" userId="76944e34-80a5-496f-a412-01b8e15aa53d" providerId="ADAL" clId="{09900227-5F08-4B63-9F12-2213C41E68EC}" dt="2026-04-09T17:27:49.591" v="81" actId="2711"/>
            <ac:spMkLst>
              <pc:docMk/>
              <pc:sldMasterMk cId="436123110" sldId="2147483648"/>
              <pc:sldLayoutMk cId="3929618102" sldId="2147483666"/>
              <ac:spMk id="12" creationId="{9734182E-65EC-DB48-93C6-0999217B8C53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7:58.390" v="82" actId="2711"/>
          <pc:sldLayoutMkLst>
            <pc:docMk/>
            <pc:sldMasterMk cId="436123110" sldId="2147483648"/>
            <pc:sldLayoutMk cId="1152244770" sldId="2147483667"/>
          </pc:sldLayoutMkLst>
          <pc:spChg chg="mod">
            <ac:chgData name="Mariah Mendez" userId="76944e34-80a5-496f-a412-01b8e15aa53d" providerId="ADAL" clId="{09900227-5F08-4B63-9F12-2213C41E68EC}" dt="2026-04-09T17:27:58.390" v="82" actId="2711"/>
            <ac:spMkLst>
              <pc:docMk/>
              <pc:sldMasterMk cId="436123110" sldId="2147483648"/>
              <pc:sldLayoutMk cId="1152244770" sldId="2147483667"/>
              <ac:spMk id="7" creationId="{EFE0315F-88DA-194C-B216-AD30C56633C1}"/>
            </ac:spMkLst>
          </pc:spChg>
          <pc:spChg chg="mod">
            <ac:chgData name="Mariah Mendez" userId="76944e34-80a5-496f-a412-01b8e15aa53d" providerId="ADAL" clId="{09900227-5F08-4B63-9F12-2213C41E68EC}" dt="2026-04-09T17:27:58.390" v="82" actId="2711"/>
            <ac:spMkLst>
              <pc:docMk/>
              <pc:sldMasterMk cId="436123110" sldId="2147483648"/>
              <pc:sldLayoutMk cId="1152244770" sldId="2147483667"/>
              <ac:spMk id="10" creationId="{9734182E-65EC-DB48-93C6-0999217B8C53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7:01.539" v="78" actId="2711"/>
          <pc:sldLayoutMkLst>
            <pc:docMk/>
            <pc:sldMasterMk cId="436123110" sldId="2147483648"/>
            <pc:sldLayoutMk cId="640123819" sldId="2147483669"/>
          </pc:sldLayoutMkLst>
          <pc:spChg chg="mod">
            <ac:chgData name="Mariah Mendez" userId="76944e34-80a5-496f-a412-01b8e15aa53d" providerId="ADAL" clId="{09900227-5F08-4B63-9F12-2213C41E68EC}" dt="2026-04-09T17:27:01.539" v="78" actId="2711"/>
            <ac:spMkLst>
              <pc:docMk/>
              <pc:sldMasterMk cId="436123110" sldId="2147483648"/>
              <pc:sldLayoutMk cId="640123819" sldId="2147483669"/>
              <ac:spMk id="7" creationId="{C470708A-3B80-754D-8D7E-75BC5AB870A0}"/>
            </ac:spMkLst>
          </pc:spChg>
        </pc:sldLayoutChg>
        <pc:sldLayoutChg chg="delSp modSp mod">
          <pc:chgData name="Mariah Mendez" userId="76944e34-80a5-496f-a412-01b8e15aa53d" providerId="ADAL" clId="{09900227-5F08-4B63-9F12-2213C41E68EC}" dt="2026-04-09T17:45:08.998" v="219" actId="478"/>
          <pc:sldLayoutMkLst>
            <pc:docMk/>
            <pc:sldMasterMk cId="436123110" sldId="2147483648"/>
            <pc:sldLayoutMk cId="2358037731" sldId="2147483670"/>
          </pc:sldLayoutMkLst>
          <pc:spChg chg="mod">
            <ac:chgData name="Mariah Mendez" userId="76944e34-80a5-496f-a412-01b8e15aa53d" providerId="ADAL" clId="{09900227-5F08-4B63-9F12-2213C41E68EC}" dt="2026-04-09T17:12:30.746" v="6" actId="2711"/>
            <ac:spMkLst>
              <pc:docMk/>
              <pc:sldMasterMk cId="436123110" sldId="2147483648"/>
              <pc:sldLayoutMk cId="2358037731" sldId="2147483670"/>
              <ac:spMk id="4" creationId="{C470708A-3B80-754D-8D7E-75BC5AB870A0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31:36.178" v="105" actId="1076"/>
          <pc:sldLayoutMkLst>
            <pc:docMk/>
            <pc:sldMasterMk cId="436123110" sldId="2147483648"/>
            <pc:sldLayoutMk cId="2678126123" sldId="2147483673"/>
          </pc:sldLayoutMkLst>
          <pc:spChg chg="mod">
            <ac:chgData name="Mariah Mendez" userId="76944e34-80a5-496f-a412-01b8e15aa53d" providerId="ADAL" clId="{09900227-5F08-4B63-9F12-2213C41E68EC}" dt="2026-04-09T17:31:36.178" v="105" actId="1076"/>
            <ac:spMkLst>
              <pc:docMk/>
              <pc:sldMasterMk cId="436123110" sldId="2147483648"/>
              <pc:sldLayoutMk cId="2678126123" sldId="2147483673"/>
              <ac:spMk id="5" creationId="{C470708A-3B80-754D-8D7E-75BC5AB870A0}"/>
            </ac:spMkLst>
          </pc:spChg>
          <pc:spChg chg="mod">
            <ac:chgData name="Mariah Mendez" userId="76944e34-80a5-496f-a412-01b8e15aa53d" providerId="ADAL" clId="{09900227-5F08-4B63-9F12-2213C41E68EC}" dt="2026-04-09T17:27:41.837" v="80" actId="2711"/>
            <ac:spMkLst>
              <pc:docMk/>
              <pc:sldMasterMk cId="436123110" sldId="2147483648"/>
              <pc:sldLayoutMk cId="2678126123" sldId="2147483673"/>
              <ac:spMk id="16" creationId="{574D9C3F-D8A7-2F47-AEBE-5109E2DFF824}"/>
            </ac:spMkLst>
          </pc:spChg>
          <pc:picChg chg="mod">
            <ac:chgData name="Mariah Mendez" userId="76944e34-80a5-496f-a412-01b8e15aa53d" providerId="ADAL" clId="{09900227-5F08-4B63-9F12-2213C41E68EC}" dt="2026-04-09T17:31:31.778" v="104" actId="1076"/>
            <ac:picMkLst>
              <pc:docMk/>
              <pc:sldMasterMk cId="436123110" sldId="2147483648"/>
              <pc:sldLayoutMk cId="2678126123" sldId="2147483673"/>
              <ac:picMk id="13" creationId="{5697C033-F4AF-9946-B1B2-E4A132E3E28D}"/>
            </ac:picMkLst>
          </pc:picChg>
        </pc:sldLayoutChg>
        <pc:sldLayoutChg chg="addSp delSp modSp mod">
          <pc:chgData name="Mariah Mendez" userId="76944e34-80a5-496f-a412-01b8e15aa53d" providerId="ADAL" clId="{09900227-5F08-4B63-9F12-2213C41E68EC}" dt="2026-04-09T17:46:57.661" v="237" actId="478"/>
          <pc:sldLayoutMkLst>
            <pc:docMk/>
            <pc:sldMasterMk cId="436123110" sldId="2147483648"/>
            <pc:sldLayoutMk cId="3931745394" sldId="2147483674"/>
          </pc:sldLayoutMkLst>
        </pc:sldLayoutChg>
        <pc:sldLayoutChg chg="delSp modSp mod">
          <pc:chgData name="Mariah Mendez" userId="76944e34-80a5-496f-a412-01b8e15aa53d" providerId="ADAL" clId="{09900227-5F08-4B63-9F12-2213C41E68EC}" dt="2026-04-09T17:29:19.554" v="91" actId="2711"/>
          <pc:sldLayoutMkLst>
            <pc:docMk/>
            <pc:sldMasterMk cId="436123110" sldId="2147483648"/>
            <pc:sldLayoutMk cId="2328301302" sldId="2147483688"/>
          </pc:sldLayoutMkLst>
          <pc:spChg chg="mod">
            <ac:chgData name="Mariah Mendez" userId="76944e34-80a5-496f-a412-01b8e15aa53d" providerId="ADAL" clId="{09900227-5F08-4B63-9F12-2213C41E68EC}" dt="2026-04-09T17:29:19.554" v="91" actId="2711"/>
            <ac:spMkLst>
              <pc:docMk/>
              <pc:sldMasterMk cId="436123110" sldId="2147483648"/>
              <pc:sldLayoutMk cId="2328301302" sldId="2147483688"/>
              <ac:spMk id="2" creationId="{1D8A3EF6-8E75-3C8F-DB27-EA6211ECA63D}"/>
            </ac:spMkLst>
          </pc:spChg>
          <pc:spChg chg="mod">
            <ac:chgData name="Mariah Mendez" userId="76944e34-80a5-496f-a412-01b8e15aa53d" providerId="ADAL" clId="{09900227-5F08-4B63-9F12-2213C41E68EC}" dt="2026-04-09T17:29:19.554" v="91" actId="2711"/>
            <ac:spMkLst>
              <pc:docMk/>
              <pc:sldMasterMk cId="436123110" sldId="2147483648"/>
              <pc:sldLayoutMk cId="2328301302" sldId="2147483688"/>
              <ac:spMk id="3" creationId="{FD6C859E-2DDD-4295-9897-D1B973C3C1FD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9:28.892" v="92" actId="2711"/>
          <pc:sldLayoutMkLst>
            <pc:docMk/>
            <pc:sldMasterMk cId="436123110" sldId="2147483648"/>
            <pc:sldLayoutMk cId="1924897541" sldId="2147483689"/>
          </pc:sldLayoutMkLst>
          <pc:spChg chg="mod">
            <ac:chgData name="Mariah Mendez" userId="76944e34-80a5-496f-a412-01b8e15aa53d" providerId="ADAL" clId="{09900227-5F08-4B63-9F12-2213C41E68EC}" dt="2026-04-09T17:29:28.892" v="92" actId="2711"/>
            <ac:spMkLst>
              <pc:docMk/>
              <pc:sldMasterMk cId="436123110" sldId="2147483648"/>
              <pc:sldLayoutMk cId="1924897541" sldId="2147483689"/>
              <ac:spMk id="2" creationId="{4FFEC1B8-F787-C5B3-B874-F2EEAC4062EB}"/>
            </ac:spMkLst>
          </pc:spChg>
          <pc:spChg chg="mod">
            <ac:chgData name="Mariah Mendez" userId="76944e34-80a5-496f-a412-01b8e15aa53d" providerId="ADAL" clId="{09900227-5F08-4B63-9F12-2213C41E68EC}" dt="2026-04-09T17:29:28.892" v="92" actId="2711"/>
            <ac:spMkLst>
              <pc:docMk/>
              <pc:sldMasterMk cId="436123110" sldId="2147483648"/>
              <pc:sldLayoutMk cId="1924897541" sldId="2147483689"/>
              <ac:spMk id="3" creationId="{B2B2A508-A7E5-251C-994F-BF8CECE49BDD}"/>
            </ac:spMkLst>
          </pc:spChg>
          <pc:spChg chg="mod">
            <ac:chgData name="Mariah Mendez" userId="76944e34-80a5-496f-a412-01b8e15aa53d" providerId="ADAL" clId="{09900227-5F08-4B63-9F12-2213C41E68EC}" dt="2026-04-09T17:29:28.892" v="92" actId="2711"/>
            <ac:spMkLst>
              <pc:docMk/>
              <pc:sldMasterMk cId="436123110" sldId="2147483648"/>
              <pc:sldLayoutMk cId="1924897541" sldId="2147483689"/>
              <ac:spMk id="4" creationId="{F44243AD-B13C-46C5-0249-0F1E1CBD7270}"/>
            </ac:spMkLst>
          </pc:spChg>
          <pc:spChg chg="mod">
            <ac:chgData name="Mariah Mendez" userId="76944e34-80a5-496f-a412-01b8e15aa53d" providerId="ADAL" clId="{09900227-5F08-4B63-9F12-2213C41E68EC}" dt="2026-04-09T17:29:28.892" v="92" actId="2711"/>
            <ac:spMkLst>
              <pc:docMk/>
              <pc:sldMasterMk cId="436123110" sldId="2147483648"/>
              <pc:sldLayoutMk cId="1924897541" sldId="2147483689"/>
              <ac:spMk id="5" creationId="{2F4F2A2A-27AB-A670-459E-CCB2770F6930}"/>
            </ac:spMkLst>
          </pc:spChg>
          <pc:spChg chg="mod">
            <ac:chgData name="Mariah Mendez" userId="76944e34-80a5-496f-a412-01b8e15aa53d" providerId="ADAL" clId="{09900227-5F08-4B63-9F12-2213C41E68EC}" dt="2026-04-09T17:29:28.892" v="92" actId="2711"/>
            <ac:spMkLst>
              <pc:docMk/>
              <pc:sldMasterMk cId="436123110" sldId="2147483648"/>
              <pc:sldLayoutMk cId="1924897541" sldId="2147483689"/>
              <ac:spMk id="6" creationId="{E5E89D62-A8A9-FFAC-4186-28299211A181}"/>
            </ac:spMkLst>
          </pc:spChg>
        </pc:sldLayoutChg>
        <pc:sldLayoutChg chg="modSp mod">
          <pc:chgData name="Mariah Mendez" userId="76944e34-80a5-496f-a412-01b8e15aa53d" providerId="ADAL" clId="{09900227-5F08-4B63-9F12-2213C41E68EC}" dt="2026-04-09T17:29:41.540" v="93" actId="2711"/>
          <pc:sldLayoutMkLst>
            <pc:docMk/>
            <pc:sldMasterMk cId="436123110" sldId="2147483648"/>
            <pc:sldLayoutMk cId="181407980" sldId="2147483690"/>
          </pc:sldLayoutMkLst>
          <pc:spChg chg="mod">
            <ac:chgData name="Mariah Mendez" userId="76944e34-80a5-496f-a412-01b8e15aa53d" providerId="ADAL" clId="{09900227-5F08-4B63-9F12-2213C41E68EC}" dt="2026-04-09T17:29:41.540" v="93" actId="2711"/>
            <ac:spMkLst>
              <pc:docMk/>
              <pc:sldMasterMk cId="436123110" sldId="2147483648"/>
              <pc:sldLayoutMk cId="181407980" sldId="2147483690"/>
              <ac:spMk id="2" creationId="{D7064892-CDF7-9441-8E75-39406AA6B76C}"/>
            </ac:spMkLst>
          </pc:spChg>
          <pc:spChg chg="mod">
            <ac:chgData name="Mariah Mendez" userId="76944e34-80a5-496f-a412-01b8e15aa53d" providerId="ADAL" clId="{09900227-5F08-4B63-9F12-2213C41E68EC}" dt="2026-04-09T17:29:41.540" v="93" actId="2711"/>
            <ac:spMkLst>
              <pc:docMk/>
              <pc:sldMasterMk cId="436123110" sldId="2147483648"/>
              <pc:sldLayoutMk cId="181407980" sldId="2147483690"/>
              <ac:spMk id="3" creationId="{ADC86F9A-7894-C11D-DC20-AA781CE60CA8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81407980" sldId="2147483690"/>
              <ac:spMk id="4" creationId="{F81E5974-A1BF-BD68-06D6-486F759019BD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81407980" sldId="2147483690"/>
              <ac:spMk id="5" creationId="{F9E70EF5-6695-1A0A-97D4-7ADB7FF46DDB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81407980" sldId="2147483690"/>
              <ac:spMk id="6" creationId="{29451316-70C2-3586-2A8A-5ADF9A7E52CE}"/>
            </ac:spMkLst>
          </pc:spChg>
        </pc:sldLayoutChg>
        <pc:sldLayoutChg chg="addSp modSp mod">
          <pc:chgData name="Mariah Mendez" userId="76944e34-80a5-496f-a412-01b8e15aa53d" providerId="ADAL" clId="{09900227-5F08-4B63-9F12-2213C41E68EC}" dt="2026-04-09T17:29:52.068" v="94" actId="2711"/>
          <pc:sldLayoutMkLst>
            <pc:docMk/>
            <pc:sldMasterMk cId="436123110" sldId="2147483648"/>
            <pc:sldLayoutMk cId="1581562248" sldId="2147483691"/>
          </pc:sldLayoutMkLst>
          <pc:spChg chg="mod">
            <ac:chgData name="Mariah Mendez" userId="76944e34-80a5-496f-a412-01b8e15aa53d" providerId="ADAL" clId="{09900227-5F08-4B63-9F12-2213C41E68EC}" dt="2026-04-09T17:29:52.068" v="94" actId="2711"/>
            <ac:spMkLst>
              <pc:docMk/>
              <pc:sldMasterMk cId="436123110" sldId="2147483648"/>
              <pc:sldLayoutMk cId="1581562248" sldId="2147483691"/>
              <ac:spMk id="2" creationId="{BCAB4CFF-4C86-BB65-D1E1-D9F00CCFADD1}"/>
            </ac:spMkLst>
          </pc:spChg>
          <pc:spChg chg="mod">
            <ac:chgData name="Mariah Mendez" userId="76944e34-80a5-496f-a412-01b8e15aa53d" providerId="ADAL" clId="{09900227-5F08-4B63-9F12-2213C41E68EC}" dt="2026-04-09T17:29:52.068" v="94" actId="2711"/>
            <ac:spMkLst>
              <pc:docMk/>
              <pc:sldMasterMk cId="436123110" sldId="2147483648"/>
              <pc:sldLayoutMk cId="1581562248" sldId="2147483691"/>
              <ac:spMk id="3" creationId="{F6A80D67-1C74-4590-939E-40CADBF83AA7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581562248" sldId="2147483691"/>
              <ac:spMk id="4" creationId="{6D2BCDA7-895D-8C2B-4E71-12575AE7DF1B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581562248" sldId="2147483691"/>
              <ac:spMk id="5" creationId="{1387BD31-85BF-C8CA-F7ED-17803E72E5E4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581562248" sldId="2147483691"/>
              <ac:spMk id="6" creationId="{11CF7130-1800-CC07-C1A6-E68B3323D7D3}"/>
            </ac:spMkLst>
          </pc:spChg>
          <pc:picChg chg="add mod ord">
            <ac:chgData name="Mariah Mendez" userId="76944e34-80a5-496f-a412-01b8e15aa53d" providerId="ADAL" clId="{09900227-5F08-4B63-9F12-2213C41E68EC}" dt="2026-04-09T17:23:40.312" v="69" actId="167"/>
            <ac:picMkLst>
              <pc:docMk/>
              <pc:sldMasterMk cId="436123110" sldId="2147483648"/>
              <pc:sldLayoutMk cId="1581562248" sldId="2147483691"/>
              <ac:picMk id="7" creationId="{A98F2960-2047-0DDF-0E72-CE2ED75228B8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3:33.733" v="67" actId="167"/>
          <pc:sldLayoutMkLst>
            <pc:docMk/>
            <pc:sldMasterMk cId="436123110" sldId="2147483648"/>
            <pc:sldLayoutMk cId="1695994999" sldId="2147483692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695994999" sldId="2147483692"/>
              <ac:spMk id="5" creationId="{3B3C6623-A8F4-ECD4-E640-B404BE792AE4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695994999" sldId="2147483692"/>
              <ac:spMk id="6" creationId="{D85F0844-4FC4-B523-9635-A5E15DA8DE95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695994999" sldId="2147483692"/>
              <ac:spMk id="7" creationId="{6E3ACACC-D18C-32A8-409A-C7165DD15B0E}"/>
            </ac:spMkLst>
          </pc:spChg>
          <pc:picChg chg="add mod ord">
            <ac:chgData name="Mariah Mendez" userId="76944e34-80a5-496f-a412-01b8e15aa53d" providerId="ADAL" clId="{09900227-5F08-4B63-9F12-2213C41E68EC}" dt="2026-04-09T17:23:33.733" v="67" actId="167"/>
            <ac:picMkLst>
              <pc:docMk/>
              <pc:sldMasterMk cId="436123110" sldId="2147483648"/>
              <pc:sldLayoutMk cId="1695994999" sldId="2147483692"/>
              <ac:picMk id="8" creationId="{6DE41BA4-5FCA-34AB-C245-746F994CF850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3:27.977" v="65" actId="167"/>
          <pc:sldLayoutMkLst>
            <pc:docMk/>
            <pc:sldMasterMk cId="436123110" sldId="2147483648"/>
            <pc:sldLayoutMk cId="2879682768" sldId="2147483693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2879682768" sldId="2147483693"/>
              <ac:spMk id="7" creationId="{1FE01E5E-C32D-F5AF-6DEC-31EE742A5EDC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2879682768" sldId="2147483693"/>
              <ac:spMk id="8" creationId="{7C211A95-2278-166A-097F-342BD760E5AB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2879682768" sldId="2147483693"/>
              <ac:spMk id="9" creationId="{251541C1-9AC2-241D-E11D-5F6F035915C2}"/>
            </ac:spMkLst>
          </pc:spChg>
          <pc:picChg chg="add mod ord">
            <ac:chgData name="Mariah Mendez" userId="76944e34-80a5-496f-a412-01b8e15aa53d" providerId="ADAL" clId="{09900227-5F08-4B63-9F12-2213C41E68EC}" dt="2026-04-09T17:23:27.977" v="65" actId="167"/>
            <ac:picMkLst>
              <pc:docMk/>
              <pc:sldMasterMk cId="436123110" sldId="2147483648"/>
              <pc:sldLayoutMk cId="2879682768" sldId="2147483693"/>
              <ac:picMk id="10" creationId="{3A110DC6-9C74-8FE9-3C2B-8E69C12A951A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3:21.058" v="63" actId="167"/>
          <pc:sldLayoutMkLst>
            <pc:docMk/>
            <pc:sldMasterMk cId="436123110" sldId="2147483648"/>
            <pc:sldLayoutMk cId="2014043551" sldId="2147483694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2014043551" sldId="2147483694"/>
              <ac:spMk id="3" creationId="{1FFDF531-0A13-A101-7211-E172946C7F28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2014043551" sldId="2147483694"/>
              <ac:spMk id="4" creationId="{3C179ED9-3931-EEE1-1CD7-AC49DC7E93E5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2014043551" sldId="2147483694"/>
              <ac:spMk id="5" creationId="{52C9A322-0663-6EA6-027E-1F642BE0AC84}"/>
            </ac:spMkLst>
          </pc:spChg>
          <pc:picChg chg="add mod ord">
            <ac:chgData name="Mariah Mendez" userId="76944e34-80a5-496f-a412-01b8e15aa53d" providerId="ADAL" clId="{09900227-5F08-4B63-9F12-2213C41E68EC}" dt="2026-04-09T17:23:21.058" v="63" actId="167"/>
            <ac:picMkLst>
              <pc:docMk/>
              <pc:sldMasterMk cId="436123110" sldId="2147483648"/>
              <pc:sldLayoutMk cId="2014043551" sldId="2147483694"/>
              <ac:picMk id="6" creationId="{34BFC825-904B-3A25-70EE-F958CCF0CF43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3:15.999" v="61" actId="167"/>
          <pc:sldLayoutMkLst>
            <pc:docMk/>
            <pc:sldMasterMk cId="436123110" sldId="2147483648"/>
            <pc:sldLayoutMk cId="68397022" sldId="2147483695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68397022" sldId="2147483695"/>
              <ac:spMk id="2" creationId="{DC17CEEB-86D9-8B92-DE9A-64D6E223D3D6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68397022" sldId="2147483695"/>
              <ac:spMk id="3" creationId="{74E2D92F-DBEE-E044-D504-D02DCC7561AD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68397022" sldId="2147483695"/>
              <ac:spMk id="4" creationId="{63178727-001B-9C2B-7DE0-ABA14D004347}"/>
            </ac:spMkLst>
          </pc:spChg>
          <pc:picChg chg="add mod ord">
            <ac:chgData name="Mariah Mendez" userId="76944e34-80a5-496f-a412-01b8e15aa53d" providerId="ADAL" clId="{09900227-5F08-4B63-9F12-2213C41E68EC}" dt="2026-04-09T17:23:15.999" v="61" actId="167"/>
            <ac:picMkLst>
              <pc:docMk/>
              <pc:sldMasterMk cId="436123110" sldId="2147483648"/>
              <pc:sldLayoutMk cId="68397022" sldId="2147483695"/>
              <ac:picMk id="5" creationId="{F3C8B6EF-901A-1823-8CEA-66D470832304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3:09.361" v="59" actId="167"/>
          <pc:sldLayoutMkLst>
            <pc:docMk/>
            <pc:sldMasterMk cId="436123110" sldId="2147483648"/>
            <pc:sldLayoutMk cId="783474788" sldId="2147483696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783474788" sldId="2147483696"/>
              <ac:spMk id="5" creationId="{F1B417F8-39CE-A0E2-AE3A-82DF4A27F022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783474788" sldId="2147483696"/>
              <ac:spMk id="6" creationId="{37FB4E4E-B897-AE90-4EEB-7D0DCCF0968D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783474788" sldId="2147483696"/>
              <ac:spMk id="7" creationId="{6BD350AA-28F5-D13D-DE2B-E381F37AFB7F}"/>
            </ac:spMkLst>
          </pc:spChg>
          <pc:picChg chg="add mod ord">
            <ac:chgData name="Mariah Mendez" userId="76944e34-80a5-496f-a412-01b8e15aa53d" providerId="ADAL" clId="{09900227-5F08-4B63-9F12-2213C41E68EC}" dt="2026-04-09T17:23:09.361" v="59" actId="167"/>
            <ac:picMkLst>
              <pc:docMk/>
              <pc:sldMasterMk cId="436123110" sldId="2147483648"/>
              <pc:sldLayoutMk cId="783474788" sldId="2147483696"/>
              <ac:picMk id="8" creationId="{D85D7E90-DCB6-4354-7358-B80DACBA43BD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3:01.858" v="57" actId="167"/>
          <pc:sldLayoutMkLst>
            <pc:docMk/>
            <pc:sldMasterMk cId="436123110" sldId="2147483648"/>
            <pc:sldLayoutMk cId="1511985573" sldId="2147483697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511985573" sldId="2147483697"/>
              <ac:spMk id="5" creationId="{B1D6D040-FFF6-50A5-49E6-461510FBB4AC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511985573" sldId="2147483697"/>
              <ac:spMk id="6" creationId="{B7F99112-7846-C699-4E51-5BB89B1EEC38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1511985573" sldId="2147483697"/>
              <ac:spMk id="7" creationId="{DDC9D37D-FCC0-226E-5985-CE6A76E44024}"/>
            </ac:spMkLst>
          </pc:spChg>
          <pc:picChg chg="add mod ord">
            <ac:chgData name="Mariah Mendez" userId="76944e34-80a5-496f-a412-01b8e15aa53d" providerId="ADAL" clId="{09900227-5F08-4B63-9F12-2213C41E68EC}" dt="2026-04-09T17:23:01.858" v="57" actId="167"/>
            <ac:picMkLst>
              <pc:docMk/>
              <pc:sldMasterMk cId="436123110" sldId="2147483648"/>
              <pc:sldLayoutMk cId="1511985573" sldId="2147483697"/>
              <ac:picMk id="8" creationId="{B40BB132-A056-F79D-C2D8-27887F33F335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2:56.919" v="55" actId="167"/>
          <pc:sldLayoutMkLst>
            <pc:docMk/>
            <pc:sldMasterMk cId="436123110" sldId="2147483648"/>
            <pc:sldLayoutMk cId="3456472399" sldId="2147483698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3456472399" sldId="2147483698"/>
              <ac:spMk id="4" creationId="{2582C1B0-3E23-A4CF-0D13-AD40FC3C7B4F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3456472399" sldId="2147483698"/>
              <ac:spMk id="5" creationId="{28DA8F82-9AFE-A64E-ACB0-575D36631A93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3456472399" sldId="2147483698"/>
              <ac:spMk id="6" creationId="{7A53F4F9-EFFF-45D5-D9B7-78192BAA1382}"/>
            </ac:spMkLst>
          </pc:spChg>
          <pc:picChg chg="add mod ord">
            <ac:chgData name="Mariah Mendez" userId="76944e34-80a5-496f-a412-01b8e15aa53d" providerId="ADAL" clId="{09900227-5F08-4B63-9F12-2213C41E68EC}" dt="2026-04-09T17:22:56.919" v="55" actId="167"/>
            <ac:picMkLst>
              <pc:docMk/>
              <pc:sldMasterMk cId="436123110" sldId="2147483648"/>
              <pc:sldLayoutMk cId="3456472399" sldId="2147483698"/>
              <ac:picMk id="7" creationId="{1C528AFB-C850-E7EF-833C-BF0AD76EEBCF}"/>
            </ac:picMkLst>
          </pc:picChg>
        </pc:sldLayoutChg>
        <pc:sldLayoutChg chg="addSp modSp mod">
          <pc:chgData name="Mariah Mendez" userId="76944e34-80a5-496f-a412-01b8e15aa53d" providerId="ADAL" clId="{09900227-5F08-4B63-9F12-2213C41E68EC}" dt="2026-04-09T17:22:50.912" v="53" actId="167"/>
          <pc:sldLayoutMkLst>
            <pc:docMk/>
            <pc:sldMasterMk cId="436123110" sldId="2147483648"/>
            <pc:sldLayoutMk cId="3043105842" sldId="2147483699"/>
          </pc:sldLayoutMkLst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3043105842" sldId="2147483699"/>
              <ac:spMk id="4" creationId="{64372F9E-AA65-CD65-B4E0-2B347689C597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3043105842" sldId="2147483699"/>
              <ac:spMk id="5" creationId="{3D2DEEC8-842D-4660-65D4-865585B8C811}"/>
            </ac:spMkLst>
          </pc:spChg>
          <pc:spChg chg="mod">
            <ac:chgData name="Mariah Mendez" userId="76944e34-80a5-496f-a412-01b8e15aa53d" providerId="ADAL" clId="{09900227-5F08-4B63-9F12-2213C41E68EC}" dt="2026-04-09T17:22:14.896" v="50"/>
            <ac:spMkLst>
              <pc:docMk/>
              <pc:sldMasterMk cId="436123110" sldId="2147483648"/>
              <pc:sldLayoutMk cId="3043105842" sldId="2147483699"/>
              <ac:spMk id="6" creationId="{DDAFC784-89CE-3946-0C58-5A4CE0F23C64}"/>
            </ac:spMkLst>
          </pc:spChg>
          <pc:picChg chg="add mod ord">
            <ac:chgData name="Mariah Mendez" userId="76944e34-80a5-496f-a412-01b8e15aa53d" providerId="ADAL" clId="{09900227-5F08-4B63-9F12-2213C41E68EC}" dt="2026-04-09T17:22:50.912" v="53" actId="167"/>
            <ac:picMkLst>
              <pc:docMk/>
              <pc:sldMasterMk cId="436123110" sldId="2147483648"/>
              <pc:sldLayoutMk cId="3043105842" sldId="2147483699"/>
              <ac:picMk id="7" creationId="{B3128EAD-EA0C-74A7-7E31-B75C7DF4AB3D}"/>
            </ac:picMkLst>
          </pc:picChg>
        </pc:sldLayoutChg>
        <pc:sldLayoutChg chg="delSp add mod modTransition setBg">
          <pc:chgData name="Mariah Mendez" userId="76944e34-80a5-496f-a412-01b8e15aa53d" providerId="ADAL" clId="{09900227-5F08-4B63-9F12-2213C41E68EC}" dt="2026-04-09T20:47:12.171" v="984"/>
          <pc:sldLayoutMkLst>
            <pc:docMk/>
            <pc:sldMasterMk cId="436123110" sldId="2147483648"/>
            <pc:sldLayoutMk cId="778330086" sldId="2147483701"/>
          </pc:sldLayoutMkLst>
        </pc:sldLayoutChg>
        <pc:sldLayoutChg chg="addSp delSp modSp">
          <pc:chgData name="Mariah Mendez" userId="76944e34-80a5-496f-a412-01b8e15aa53d" providerId="ADAL" clId="{09900227-5F08-4B63-9F12-2213C41E68EC}" dt="2026-04-09T23:38:36.382" v="2045"/>
          <pc:sldLayoutMkLst>
            <pc:docMk/>
            <pc:sldMasterMk cId="436123110" sldId="2147483648"/>
            <pc:sldLayoutMk cId="3599025984" sldId="2147483702"/>
          </pc:sldLayoutMkLst>
          <pc:spChg chg="add mod">
            <ac:chgData name="Mariah Mendez" userId="76944e34-80a5-496f-a412-01b8e15aa53d" providerId="ADAL" clId="{09900227-5F08-4B63-9F12-2213C41E68EC}" dt="2026-04-09T23:38:36.382" v="2045"/>
            <ac:spMkLst>
              <pc:docMk/>
              <pc:sldMasterMk cId="436123110" sldId="2147483648"/>
              <pc:sldLayoutMk cId="3599025984" sldId="2147483702"/>
              <ac:spMk id="3" creationId="{64EBF924-78A8-2E9B-2005-7186D8B1B71C}"/>
            </ac:spMkLst>
          </pc:spChg>
        </pc:sldLayoutChg>
      </pc:sldMasterChg>
    </pc:docChg>
  </pc:docChgLst>
  <pc:docChgLst>
    <pc:chgData name="Mariah Mendez" userId="S::mariah.mendez@evergreen.energy::76944e34-80a5-496f-a412-01b8e15aa53d" providerId="AD" clId="Web-{55557230-62F5-E1DB-B9FB-88751E8ABD24}"/>
    <pc:docChg chg="modSld">
      <pc:chgData name="Mariah Mendez" userId="S::mariah.mendez@evergreen.energy::76944e34-80a5-496f-a412-01b8e15aa53d" providerId="AD" clId="Web-{55557230-62F5-E1DB-B9FB-88751E8ABD24}" dt="2026-04-10T17:44:11.589" v="17" actId="1076"/>
      <pc:docMkLst>
        <pc:docMk/>
      </pc:docMkLst>
      <pc:sldChg chg="modSp">
        <pc:chgData name="Mariah Mendez" userId="S::mariah.mendez@evergreen.energy::76944e34-80a5-496f-a412-01b8e15aa53d" providerId="AD" clId="Web-{55557230-62F5-E1DB-B9FB-88751E8ABD24}" dt="2026-04-10T15:47:29.594" v="13" actId="20577"/>
        <pc:sldMkLst>
          <pc:docMk/>
          <pc:sldMk cId="1760581328" sldId="345"/>
        </pc:sldMkLst>
        <pc:spChg chg="mod">
          <ac:chgData name="Mariah Mendez" userId="S::mariah.mendez@evergreen.energy::76944e34-80a5-496f-a412-01b8e15aa53d" providerId="AD" clId="Web-{55557230-62F5-E1DB-B9FB-88751E8ABD24}" dt="2026-04-10T15:47:29.594" v="13" actId="20577"/>
          <ac:spMkLst>
            <pc:docMk/>
            <pc:sldMk cId="1760581328" sldId="345"/>
            <ac:spMk id="10" creationId="{D69D837C-99C4-556C-092E-1C9A13FB9438}"/>
          </ac:spMkLst>
        </pc:spChg>
        <pc:spChg chg="mod">
          <ac:chgData name="Mariah Mendez" userId="S::mariah.mendez@evergreen.energy::76944e34-80a5-496f-a412-01b8e15aa53d" providerId="AD" clId="Web-{55557230-62F5-E1DB-B9FB-88751E8ABD24}" dt="2026-04-10T15:47:17.969" v="8" actId="20577"/>
          <ac:spMkLst>
            <pc:docMk/>
            <pc:sldMk cId="1760581328" sldId="345"/>
            <ac:spMk id="12" creationId="{CD7EDCB3-3DAE-095D-45EF-B9E0346CD878}"/>
          </ac:spMkLst>
        </pc:spChg>
        <pc:spChg chg="mod">
          <ac:chgData name="Mariah Mendez" userId="S::mariah.mendez@evergreen.energy::76944e34-80a5-496f-a412-01b8e15aa53d" providerId="AD" clId="Web-{55557230-62F5-E1DB-B9FB-88751E8ABD24}" dt="2026-04-10T15:47:14.109" v="4" actId="20577"/>
          <ac:spMkLst>
            <pc:docMk/>
            <pc:sldMk cId="1760581328" sldId="345"/>
            <ac:spMk id="14" creationId="{C207BC8E-7C66-1DF1-5036-FB07F059C84A}"/>
          </ac:spMkLst>
        </pc:spChg>
      </pc:sldChg>
      <pc:sldChg chg="modSp">
        <pc:chgData name="Mariah Mendez" userId="S::mariah.mendez@evergreen.energy::76944e34-80a5-496f-a412-01b8e15aa53d" providerId="AD" clId="Web-{55557230-62F5-E1DB-B9FB-88751E8ABD24}" dt="2026-04-10T17:44:11.589" v="17" actId="1076"/>
        <pc:sldMkLst>
          <pc:docMk/>
          <pc:sldMk cId="1495826899" sldId="350"/>
        </pc:sldMkLst>
        <pc:spChg chg="mod">
          <ac:chgData name="Mariah Mendez" userId="S::mariah.mendez@evergreen.energy::76944e34-80a5-496f-a412-01b8e15aa53d" providerId="AD" clId="Web-{55557230-62F5-E1DB-B9FB-88751E8ABD24}" dt="2026-04-10T17:44:11.542" v="14" actId="1076"/>
          <ac:spMkLst>
            <pc:docMk/>
            <pc:sldMk cId="1495826899" sldId="350"/>
            <ac:spMk id="15" creationId="{E3112BED-EFF0-A361-31A6-D7FD6A1B6A37}"/>
          </ac:spMkLst>
        </pc:spChg>
        <pc:spChg chg="mod">
          <ac:chgData name="Mariah Mendez" userId="S::mariah.mendez@evergreen.energy::76944e34-80a5-496f-a412-01b8e15aa53d" providerId="AD" clId="Web-{55557230-62F5-E1DB-B9FB-88751E8ABD24}" dt="2026-04-10T17:44:11.542" v="15" actId="1076"/>
          <ac:spMkLst>
            <pc:docMk/>
            <pc:sldMk cId="1495826899" sldId="350"/>
            <ac:spMk id="16" creationId="{F8803DF0-2E8A-2AD1-C6E0-FFF6225DA818}"/>
          </ac:spMkLst>
        </pc:spChg>
        <pc:spChg chg="mod">
          <ac:chgData name="Mariah Mendez" userId="S::mariah.mendez@evergreen.energy::76944e34-80a5-496f-a412-01b8e15aa53d" providerId="AD" clId="Web-{55557230-62F5-E1DB-B9FB-88751E8ABD24}" dt="2026-04-10T17:44:11.558" v="16" actId="1076"/>
          <ac:spMkLst>
            <pc:docMk/>
            <pc:sldMk cId="1495826899" sldId="350"/>
            <ac:spMk id="18" creationId="{C8A1C638-C2E2-4EB9-5C4E-A643D4CB7C02}"/>
          </ac:spMkLst>
        </pc:spChg>
        <pc:picChg chg="mod">
          <ac:chgData name="Mariah Mendez" userId="S::mariah.mendez@evergreen.energy::76944e34-80a5-496f-a412-01b8e15aa53d" providerId="AD" clId="Web-{55557230-62F5-E1DB-B9FB-88751E8ABD24}" dt="2026-04-10T17:44:11.589" v="17" actId="1076"/>
          <ac:picMkLst>
            <pc:docMk/>
            <pc:sldMk cId="1495826899" sldId="350"/>
            <ac:picMk id="45" creationId="{427DD6D1-3B8D-A664-50E7-BB61A304A3A5}"/>
          </ac:picMkLst>
        </pc:picChg>
      </pc:sldChg>
    </pc:docChg>
  </pc:docChgLst>
  <pc:docChgLst>
    <pc:chgData name="Mariah Mendez" userId="S::mariah.mendez@evergreen.energy::76944e34-80a5-496f-a412-01b8e15aa53d" providerId="AD" clId="Web-{DCBB7436-7091-B5F5-A850-99B93871F6B3}"/>
    <pc:docChg chg="modSld">
      <pc:chgData name="Mariah Mendez" userId="S::mariah.mendez@evergreen.energy::76944e34-80a5-496f-a412-01b8e15aa53d" providerId="AD" clId="Web-{DCBB7436-7091-B5F5-A850-99B93871F6B3}" dt="2026-04-13T21:56:51.440" v="0"/>
      <pc:docMkLst>
        <pc:docMk/>
      </pc:docMkLst>
      <pc:sldChg chg="addSp modSp">
        <pc:chgData name="Mariah Mendez" userId="S::mariah.mendez@evergreen.energy::76944e34-80a5-496f-a412-01b8e15aa53d" providerId="AD" clId="Web-{DCBB7436-7091-B5F5-A850-99B93871F6B3}" dt="2026-04-13T21:56:51.440" v="0"/>
        <pc:sldMkLst>
          <pc:docMk/>
          <pc:sldMk cId="2109226901" sldId="352"/>
        </pc:sldMkLst>
        <pc:picChg chg="add mod">
          <ac:chgData name="Mariah Mendez" userId="S::mariah.mendez@evergreen.energy::76944e34-80a5-496f-a412-01b8e15aa53d" providerId="AD" clId="Web-{DCBB7436-7091-B5F5-A850-99B93871F6B3}" dt="2026-04-13T21:56:51.440" v="0"/>
          <ac:picMkLst>
            <pc:docMk/>
            <pc:sldMk cId="2109226901" sldId="352"/>
            <ac:picMk id="2" creationId="{17A813D3-80A2-AD6F-446F-50515A74D252}"/>
          </ac:picMkLst>
        </pc:picChg>
      </pc:sldChg>
    </pc:docChg>
  </pc:docChgLst>
  <pc:docChgLst>
    <pc:chgData name="Molly Roth" userId="S::molly.roth@evergreen.energy::647075c4-8f2f-4bb4-b6bc-b12a46d8beb4" providerId="AD" clId="Web-{BAD023E5-DECC-B755-09D4-815759190BAB}"/>
    <pc:docChg chg="mod">
      <pc:chgData name="Molly Roth" userId="S::molly.roth@evergreen.energy::647075c4-8f2f-4bb4-b6bc-b12a46d8beb4" providerId="AD" clId="Web-{BAD023E5-DECC-B755-09D4-815759190BAB}" dt="2026-04-10T20:20:28.121" v="0"/>
      <pc:docMkLst>
        <pc:docMk/>
      </pc:docMkLst>
    </pc:docChg>
  </pc:docChgLst>
  <pc:docChgLst>
    <pc:chgData name="Mariah Mendez" userId="S::mariah.mendez@evergreen.energy::76944e34-80a5-496f-a412-01b8e15aa53d" providerId="AD" clId="Web-{08D7781F-4BE0-1B92-AC4B-3F010620AF2B}"/>
    <pc:docChg chg="modSld">
      <pc:chgData name="Mariah Mendez" userId="S::mariah.mendez@evergreen.energy::76944e34-80a5-496f-a412-01b8e15aa53d" providerId="AD" clId="Web-{08D7781F-4BE0-1B92-AC4B-3F010620AF2B}" dt="2026-04-13T22:28:54.186" v="1" actId="14100"/>
      <pc:docMkLst>
        <pc:docMk/>
      </pc:docMkLst>
      <pc:sldChg chg="modSp">
        <pc:chgData name="Mariah Mendez" userId="S::mariah.mendez@evergreen.energy::76944e34-80a5-496f-a412-01b8e15aa53d" providerId="AD" clId="Web-{08D7781F-4BE0-1B92-AC4B-3F010620AF2B}" dt="2026-04-13T22:28:54.186" v="1" actId="14100"/>
        <pc:sldMkLst>
          <pc:docMk/>
          <pc:sldMk cId="2109226901" sldId="352"/>
        </pc:sldMkLst>
        <pc:spChg chg="mod">
          <ac:chgData name="Mariah Mendez" userId="S::mariah.mendez@evergreen.energy::76944e34-80a5-496f-a412-01b8e15aa53d" providerId="AD" clId="Web-{08D7781F-4BE0-1B92-AC4B-3F010620AF2B}" dt="2026-04-13T22:28:54.186" v="1" actId="14100"/>
          <ac:spMkLst>
            <pc:docMk/>
            <pc:sldMk cId="2109226901" sldId="352"/>
            <ac:spMk id="13" creationId="{0C11CBA6-1E5B-E64A-0F06-12DB0720E34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B1BA0B-A7CA-44EF-B268-407FF1553813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3FFAB3-7FBD-440F-802E-DEA57BCA32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46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FD528B-E12A-6778-2362-B7C354E02B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ACDE12-9C34-D209-E9C7-BE932CC0AE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DE9972-83D7-AF02-33B1-5AEA7FF51E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DBB9BA-44D5-983E-B3C7-41E483BF00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FFAB3-7FBD-440F-802E-DEA57BCA326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901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A845F-38F7-3E98-A645-21AF64CF3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434627-236B-AA41-A0CC-AE200019E9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0B3368-757F-9258-C42A-EEB2874AA7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E87EA-0803-C41D-09FE-9EB4C5A319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FFAB3-7FBD-440F-802E-DEA57BCA326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285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7D21C-7E6E-B1BD-EE55-36991FBDA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9E2E39-C0ED-DC62-9E59-2A8DDD02D6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47C06D-2EEB-A35A-FD5F-3F3495F337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1B161-0E0B-E7E7-58F4-311E0C10D2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FFAB3-7FBD-440F-802E-DEA57BCA326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830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Definitions –</a:t>
            </a:r>
          </a:p>
          <a:p>
            <a:r>
              <a:rPr lang="en-US"/>
              <a:t>AFUE: Annual Fuel Utilization Efficiency</a:t>
            </a:r>
          </a:p>
          <a:p>
            <a:r>
              <a:rPr lang="en-US"/>
              <a:t>HSPF: Heating Seasonal Performance Factor</a:t>
            </a:r>
          </a:p>
          <a:p>
            <a:r>
              <a:rPr lang="en-US"/>
              <a:t>SEER: Seasonal Energy Efficiency Ratio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FFAB3-7FBD-440F-802E-DEA57BCA326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327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3FFAB3-7FBD-440F-802E-DEA57BCA326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080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1276C-B3AE-D5CD-79A2-9B2F5A9B82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743D4A-9958-4371-0086-D91346C962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329EE8-78B5-4D62-3AFB-AD7B558998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Definitions –</a:t>
            </a:r>
          </a:p>
          <a:p>
            <a:r>
              <a:rPr lang="en-US"/>
              <a:t>AFUE: Annual Fuel Utilization Efficiency</a:t>
            </a:r>
          </a:p>
          <a:p>
            <a:r>
              <a:rPr lang="en-US"/>
              <a:t>HSPF: Heating Seasonal Performance Factor</a:t>
            </a:r>
          </a:p>
          <a:p>
            <a:r>
              <a:rPr lang="en-US"/>
              <a:t>SEER: Seasonal Energy Efficiency Ratio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03B487-B566-1BF7-7134-F66E32ED5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FFAB3-7FBD-440F-802E-DEA57BCA326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77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7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0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3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4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5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6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7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8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9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0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-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6882-4_RMP_Covers3.jpg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12840"/>
            <a:ext cx="121920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6600" b="0" i="0">
                <a:latin typeface="Gill Sans Nova Light" panose="020B040202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0D4828-121C-A612-E423-FCF6A013A06A}"/>
              </a:ext>
            </a:extLst>
          </p:cNvPr>
          <p:cNvSpPr/>
          <p:nvPr userDrawn="1"/>
        </p:nvSpPr>
        <p:spPr>
          <a:xfrm>
            <a:off x="236306" y="5655924"/>
            <a:ext cx="11722813" cy="12020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ack background with red triangle and black text&#10;&#10;AI-generated content may be incorrect.">
            <a:extLst>
              <a:ext uri="{FF2B5EF4-FFF2-40B4-BE49-F238E27FC236}">
                <a16:creationId xmlns:a16="http://schemas.microsoft.com/office/drawing/2014/main" id="{DF72B27C-92C1-C5FE-EE4D-BFD227B467F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4921" y="5250095"/>
            <a:ext cx="3326257" cy="1900718"/>
          </a:xfrm>
          <a:prstGeom prst="rect">
            <a:avLst/>
          </a:prstGeom>
        </p:spPr>
      </p:pic>
      <p:pic>
        <p:nvPicPr>
          <p:cNvPr id="8" name="Picture 7" descr="A green and black logo&#10;&#10;AI-generated content may be incorrect.">
            <a:extLst>
              <a:ext uri="{FF2B5EF4-FFF2-40B4-BE49-F238E27FC236}">
                <a16:creationId xmlns:a16="http://schemas.microsoft.com/office/drawing/2014/main" id="{D1956064-DD69-A36F-6473-0B58CD07D6E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80" y="5951640"/>
            <a:ext cx="2283432" cy="475715"/>
          </a:xfrm>
          <a:prstGeom prst="rect">
            <a:avLst/>
          </a:prstGeom>
        </p:spPr>
      </p:pic>
      <p:pic>
        <p:nvPicPr>
          <p:cNvPr id="7" name="Picture 6" descr="A person kneeling down writing on a clipboard&#10;&#10;AI-generated content may be incorrect.">
            <a:extLst>
              <a:ext uri="{FF2B5EF4-FFF2-40B4-BE49-F238E27FC236}">
                <a16:creationId xmlns:a16="http://schemas.microsoft.com/office/drawing/2014/main" id="{9D33F780-1D1D-0611-DF49-9B630303EF6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99"/>
          <a:stretch>
            <a:fillRect/>
          </a:stretch>
        </p:blipFill>
        <p:spPr>
          <a:xfrm>
            <a:off x="205484" y="4015194"/>
            <a:ext cx="1879690" cy="13561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0D6845-5398-5E5D-F38A-16A7E76E63BC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3" r="3743"/>
          <a:stretch/>
        </p:blipFill>
        <p:spPr>
          <a:xfrm>
            <a:off x="2188109" y="4015194"/>
            <a:ext cx="1879690" cy="13561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5DEDC7-3B78-226A-C72D-34CE1EA1978A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3" r="3743"/>
          <a:stretch/>
        </p:blipFill>
        <p:spPr>
          <a:xfrm>
            <a:off x="4170734" y="4015194"/>
            <a:ext cx="1879690" cy="13561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40F761-85D0-9FE7-CA88-54F963B4CD8D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4" r="7134"/>
          <a:stretch/>
        </p:blipFill>
        <p:spPr>
          <a:xfrm>
            <a:off x="6144813" y="4015194"/>
            <a:ext cx="1879690" cy="13561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36A74DC-EA49-83EF-290A-258AC1A040AE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3" r="3743"/>
          <a:stretch/>
        </p:blipFill>
        <p:spPr>
          <a:xfrm>
            <a:off x="8118892" y="4015194"/>
            <a:ext cx="1879690" cy="135619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03D0A24-520D-35C7-7614-13604E270229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3" r="3743"/>
          <a:stretch/>
        </p:blipFill>
        <p:spPr>
          <a:xfrm>
            <a:off x="10092971" y="4015194"/>
            <a:ext cx="1879690" cy="135619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115344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12840"/>
            <a:ext cx="121920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6600" b="0" i="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58037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3931745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468" cy="6857999"/>
          </a:xfrm>
          <a:prstGeom prst="rect">
            <a:avLst/>
          </a:prstGeom>
        </p:spPr>
      </p:pic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46456" y="2577974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40123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w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D9C3F-D8A7-2F47-AEBE-5109E2DFF82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18517" y="1438985"/>
            <a:ext cx="3411119" cy="4351338"/>
          </a:xfrm>
        </p:spPr>
        <p:txBody>
          <a:bodyPr>
            <a:normAutofit/>
          </a:bodyPr>
          <a:lstStyle>
            <a:lvl1pPr>
              <a:defRPr sz="2400">
                <a:latin typeface="Gill Sans Nova Light" panose="020B0302020104020203" pitchFamily="34" charset="0"/>
              </a:defRPr>
            </a:lvl1pPr>
            <a:lvl2pPr>
              <a:defRPr sz="2000">
                <a:latin typeface="Gill Sans Nova Light" panose="020B0302020104020203" pitchFamily="34" charset="0"/>
              </a:defRPr>
            </a:lvl2pPr>
            <a:lvl3pPr>
              <a:defRPr sz="1800">
                <a:latin typeface="Gill Sans Nova Light" panose="020B0302020104020203" pitchFamily="34" charset="0"/>
              </a:defRPr>
            </a:lvl3pPr>
            <a:lvl4pPr>
              <a:defRPr sz="1600">
                <a:latin typeface="Gill Sans Nova Light" panose="020B0302020104020203" pitchFamily="34" charset="0"/>
              </a:defRPr>
            </a:lvl4pPr>
            <a:lvl5pPr>
              <a:defRPr sz="1600"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74D9C3F-D8A7-2F47-AEBE-5109E2DFF82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15163" y="1438985"/>
            <a:ext cx="3411119" cy="4351338"/>
          </a:xfrm>
        </p:spPr>
        <p:txBody>
          <a:bodyPr>
            <a:normAutofit/>
          </a:bodyPr>
          <a:lstStyle>
            <a:lvl1pPr>
              <a:defRPr sz="2400">
                <a:latin typeface="Gill Sans Nova Light" panose="020B0302020104020203" pitchFamily="34" charset="0"/>
              </a:defRPr>
            </a:lvl1pPr>
            <a:lvl2pPr>
              <a:defRPr sz="2000">
                <a:latin typeface="Gill Sans Nova Light" panose="020B0302020104020203" pitchFamily="34" charset="0"/>
              </a:defRPr>
            </a:lvl2pPr>
            <a:lvl3pPr>
              <a:defRPr sz="1800">
                <a:latin typeface="Gill Sans Nova Light" panose="020B0302020104020203" pitchFamily="34" charset="0"/>
              </a:defRPr>
            </a:lvl3pPr>
            <a:lvl4pPr>
              <a:defRPr sz="1600">
                <a:latin typeface="Gill Sans Nova Light" panose="020B0302020104020203" pitchFamily="34" charset="0"/>
              </a:defRPr>
            </a:lvl4pPr>
            <a:lvl5pPr>
              <a:defRPr sz="1600"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7950895" y="1421925"/>
            <a:ext cx="3751563" cy="436839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517" y="163131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ECAA3A-511C-164B-A697-FA9BAAC61C91}"/>
              </a:ext>
            </a:extLst>
          </p:cNvPr>
          <p:cNvSpPr/>
          <p:nvPr userDrawn="1"/>
        </p:nvSpPr>
        <p:spPr>
          <a:xfrm>
            <a:off x="816442" y="6196541"/>
            <a:ext cx="3674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1EC77ADE-0C1F-334D-90E5-B01969B308E0}" type="slidenum">
              <a:rPr lang="en-US" sz="1200" baseline="0" smtClean="0"/>
              <a:pPr/>
              <a:t>‹#›</a:t>
            </a:fld>
            <a:endParaRPr lang="en-US" sz="1200" baseline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16632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74D9C3F-D8A7-2F47-AEBE-5109E2DFF82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1915" y="1303557"/>
            <a:ext cx="3411119" cy="4351338"/>
          </a:xfrm>
        </p:spPr>
        <p:txBody>
          <a:bodyPr>
            <a:normAutofit/>
          </a:bodyPr>
          <a:lstStyle>
            <a:lvl1pPr>
              <a:defRPr sz="2400">
                <a:latin typeface="Gill Sans Nova Light" panose="020B0302020104020203" pitchFamily="34" charset="0"/>
              </a:defRPr>
            </a:lvl1pPr>
            <a:lvl2pPr>
              <a:defRPr sz="2000">
                <a:latin typeface="Gill Sans Nova Light" panose="020B0302020104020203" pitchFamily="34" charset="0"/>
              </a:defRPr>
            </a:lvl2pPr>
            <a:lvl3pPr>
              <a:defRPr sz="1800">
                <a:latin typeface="Gill Sans Nova Light" panose="020B0302020104020203" pitchFamily="34" charset="0"/>
              </a:defRPr>
            </a:lvl3pPr>
            <a:lvl4pPr>
              <a:defRPr sz="1600">
                <a:latin typeface="Gill Sans Nova Light" panose="020B0302020104020203" pitchFamily="34" charset="0"/>
              </a:defRPr>
            </a:lvl4pPr>
            <a:lvl5pPr>
              <a:defRPr sz="1600"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915" y="130360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36BCD62-DFD8-4445-BE36-3D90BC36E33D}"/>
              </a:ext>
            </a:extLst>
          </p:cNvPr>
          <p:cNvSpPr/>
          <p:nvPr userDrawn="1"/>
        </p:nvSpPr>
        <p:spPr>
          <a:xfrm>
            <a:off x="816442" y="6196541"/>
            <a:ext cx="3674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1EC77ADE-0C1F-334D-90E5-B01969B308E0}" type="slidenum">
              <a:rPr lang="en-US" sz="1200" baseline="0" smtClean="0"/>
              <a:pPr/>
              <a:t>‹#›</a:t>
            </a:fld>
            <a:endParaRPr lang="en-US" sz="1200" baseline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8126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Column w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5216851" y="1462342"/>
            <a:ext cx="6448419" cy="4395462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74D9C3F-D8A7-2F47-AEBE-5109E2DFF82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18517" y="1462341"/>
            <a:ext cx="4241730" cy="4395463"/>
          </a:xfrm>
        </p:spPr>
        <p:txBody>
          <a:bodyPr>
            <a:normAutofit/>
          </a:bodyPr>
          <a:lstStyle>
            <a:lvl1pPr>
              <a:defRPr sz="2400">
                <a:latin typeface="Gill Sans Nova Light" panose="020B0302020104020203" pitchFamily="34" charset="0"/>
              </a:defRPr>
            </a:lvl1pPr>
            <a:lvl2pPr>
              <a:defRPr sz="2000">
                <a:latin typeface="Gill Sans Nova Light" panose="020B0302020104020203" pitchFamily="34" charset="0"/>
              </a:defRPr>
            </a:lvl2pPr>
            <a:lvl3pPr>
              <a:defRPr sz="1800">
                <a:latin typeface="Gill Sans Nova Light" panose="020B0302020104020203" pitchFamily="34" charset="0"/>
              </a:defRPr>
            </a:lvl3pPr>
            <a:lvl4pPr>
              <a:defRPr sz="1600">
                <a:latin typeface="Gill Sans Nova Light" panose="020B0302020104020203" pitchFamily="34" charset="0"/>
              </a:defRPr>
            </a:lvl4pPr>
            <a:lvl5pPr>
              <a:defRPr sz="1600"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517" y="194798"/>
            <a:ext cx="5786843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022893E-5559-C44B-91D9-150D43FEA671}"/>
              </a:ext>
            </a:extLst>
          </p:cNvPr>
          <p:cNvSpPr/>
          <p:nvPr userDrawn="1"/>
        </p:nvSpPr>
        <p:spPr>
          <a:xfrm>
            <a:off x="816442" y="6196541"/>
            <a:ext cx="3674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1EC77ADE-0C1F-334D-90E5-B01969B308E0}" type="slidenum">
              <a:rPr lang="en-US" sz="1200" baseline="0" smtClean="0"/>
              <a:pPr/>
              <a:t>‹#›</a:t>
            </a:fld>
            <a:endParaRPr lang="en-US" sz="1200" baseline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961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Image  w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838200" y="591842"/>
            <a:ext cx="10827070" cy="4807761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FE0315F-88DA-194C-B216-AD30C56633C1}"/>
              </a:ext>
            </a:extLst>
          </p:cNvPr>
          <p:cNvSpPr>
            <a:spLocks noGrp="1"/>
          </p:cNvSpPr>
          <p:nvPr>
            <p:ph type="title" idx="4294967295" hasCustomPrompt="1"/>
          </p:nvPr>
        </p:nvSpPr>
        <p:spPr>
          <a:xfrm>
            <a:off x="838200" y="5399604"/>
            <a:ext cx="10827070" cy="723875"/>
          </a:xfrm>
        </p:spPr>
        <p:txBody>
          <a:bodyPr>
            <a:normAutofit/>
          </a:bodyPr>
          <a:lstStyle>
            <a:lvl1pPr>
              <a:defRPr sz="2800">
                <a:latin typeface="Gill Sans Nova Light" panose="020B0302020104020203" pitchFamily="34" charset="0"/>
              </a:defRPr>
            </a:lvl1pPr>
          </a:lstStyle>
          <a:p>
            <a:r>
              <a:rPr lang="en-US" sz="3200"/>
              <a:t>Small Photo Caption or Text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884507-00C9-054E-91F7-4E53B0174355}"/>
              </a:ext>
            </a:extLst>
          </p:cNvPr>
          <p:cNvSpPr/>
          <p:nvPr userDrawn="1"/>
        </p:nvSpPr>
        <p:spPr>
          <a:xfrm>
            <a:off x="816442" y="6196541"/>
            <a:ext cx="3674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1EC77ADE-0C1F-334D-90E5-B01969B308E0}" type="slidenum">
              <a:rPr lang="en-US" sz="1200" baseline="0" smtClean="0"/>
              <a:pPr/>
              <a:t>‹#›</a:t>
            </a:fld>
            <a:endParaRPr lang="en-US" sz="1200" baseline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52244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w 3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EA583-D6C3-7E46-88F9-6A3ACAA36AE7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737460" y="874764"/>
            <a:ext cx="11020989" cy="2356833"/>
          </a:xfrm>
        </p:spPr>
        <p:txBody>
          <a:bodyPr/>
          <a:lstStyle>
            <a:lvl1pPr>
              <a:defRPr>
                <a:latin typeface="Gill Sans Nova Light" panose="020B0302020104020203" pitchFamily="34" charset="0"/>
              </a:defRPr>
            </a:lvl1pPr>
            <a:lvl2pPr>
              <a:defRPr>
                <a:latin typeface="Gill Sans Nova Light" panose="020B0302020104020203" pitchFamily="34" charset="0"/>
              </a:defRPr>
            </a:lvl2pPr>
            <a:lvl3pPr>
              <a:defRPr>
                <a:latin typeface="Gill Sans Nova Light" panose="020B0302020104020203" pitchFamily="34" charset="0"/>
              </a:defRPr>
            </a:lvl3pPr>
            <a:lvl4pPr>
              <a:defRPr>
                <a:latin typeface="Gill Sans Nova Light" panose="020B0302020104020203" pitchFamily="34" charset="0"/>
              </a:defRPr>
            </a:lvl4pPr>
            <a:lvl5pPr>
              <a:defRPr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434856" y="3515885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8132252" y="3515885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737460" y="3515885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730DA9-590B-2545-9BE2-1D53B326CEFB}"/>
              </a:ext>
            </a:extLst>
          </p:cNvPr>
          <p:cNvSpPr/>
          <p:nvPr userDrawn="1"/>
        </p:nvSpPr>
        <p:spPr>
          <a:xfrm>
            <a:off x="816442" y="6196541"/>
            <a:ext cx="3674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1EC77ADE-0C1F-334D-90E5-B01969B308E0}" type="slidenum">
              <a:rPr lang="en-US" sz="1200" baseline="0" smtClean="0"/>
              <a:pPr/>
              <a:t>‹#›</a:t>
            </a:fld>
            <a:endParaRPr lang="en-US" sz="1200" baseline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42097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Column 4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5697C033-F4AF-9946-B1B2-E4A132E3E2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434857" y="929279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8132253" y="929278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4434857" y="3414675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9734182E-65EC-DB48-93C6-0999217B8C53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132253" y="3414674"/>
            <a:ext cx="3626197" cy="2388228"/>
          </a:xfrm>
        </p:spPr>
        <p:txBody>
          <a:bodyPr/>
          <a:lstStyle>
            <a:lvl1pPr marL="0" indent="0">
              <a:buNone/>
              <a:defRPr sz="3200">
                <a:latin typeface="Gill Sans Nova Light" panose="020B03020201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74D9C3F-D8A7-2F47-AEBE-5109E2DFF82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4912" y="941498"/>
            <a:ext cx="3657019" cy="4861405"/>
          </a:xfrm>
        </p:spPr>
        <p:txBody>
          <a:bodyPr>
            <a:normAutofit/>
          </a:bodyPr>
          <a:lstStyle>
            <a:lvl1pPr>
              <a:defRPr sz="2400">
                <a:latin typeface="Gill Sans Nova Light" panose="020B0302020104020203" pitchFamily="34" charset="0"/>
              </a:defRPr>
            </a:lvl1pPr>
            <a:lvl2pPr>
              <a:defRPr sz="2000">
                <a:latin typeface="Gill Sans Nova Light" panose="020B0302020104020203" pitchFamily="34" charset="0"/>
              </a:defRPr>
            </a:lvl2pPr>
            <a:lvl3pPr>
              <a:defRPr sz="1800">
                <a:latin typeface="Gill Sans Nova Light" panose="020B0302020104020203" pitchFamily="34" charset="0"/>
              </a:defRPr>
            </a:lvl3pPr>
            <a:lvl4pPr>
              <a:defRPr sz="1600">
                <a:latin typeface="Gill Sans Nova Light" panose="020B0302020104020203" pitchFamily="34" charset="0"/>
              </a:defRPr>
            </a:lvl4pPr>
            <a:lvl5pPr>
              <a:defRPr sz="1600"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7E74F9-773A-A84D-9612-37B7D812F469}"/>
              </a:ext>
            </a:extLst>
          </p:cNvPr>
          <p:cNvSpPr/>
          <p:nvPr userDrawn="1"/>
        </p:nvSpPr>
        <p:spPr>
          <a:xfrm>
            <a:off x="816442" y="6196541"/>
            <a:ext cx="3674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1EC77ADE-0C1F-334D-90E5-B01969B308E0}" type="slidenum">
              <a:rPr lang="en-US" sz="1200" baseline="0" smtClean="0"/>
              <a:pPr/>
              <a:t>‹#›</a:t>
            </a:fld>
            <a:endParaRPr lang="en-US" sz="1200" baseline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9960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8B5AF9A0-2E7E-4C49-B3DB-49A4F696AFE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8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CA6FD-2F01-A4DD-EBA4-D2BEFC756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C4A93-6B29-8CBA-D138-D3AED06D9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5236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14">
            <a:extLst>
              <a:ext uri="{FF2B5EF4-FFF2-40B4-BE49-F238E27FC236}">
                <a16:creationId xmlns:a16="http://schemas.microsoft.com/office/drawing/2014/main" id="{DFED6ECE-1CA3-A244-8190-DDA546E004E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2555578"/>
            <a:ext cx="5080199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4095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E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7255D8F3-A006-4144-B343-CF842A237F9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03088" cy="6864237"/>
          </a:xfrm>
          <a:prstGeom prst="rect">
            <a:avLst/>
          </a:prstGeom>
        </p:spPr>
      </p:pic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28479" y="970576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solidFill>
                  <a:schemeClr val="bg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9113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L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7929CD0-B8D1-2149-BB26-F56A9FA310D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" y="1122"/>
            <a:ext cx="12190005" cy="6856878"/>
          </a:xfrm>
          <a:prstGeom prst="rect">
            <a:avLst/>
          </a:prstGeom>
        </p:spPr>
      </p:pic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873231"/>
            <a:ext cx="5882336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solidFill>
                  <a:schemeClr val="bg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5478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Footb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56F5C64A-1DFD-F948-B587-FD081175800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783" y="-24628"/>
            <a:ext cx="12235783" cy="6882628"/>
          </a:xfrm>
          <a:prstGeom prst="rect">
            <a:avLst/>
          </a:prstGeom>
        </p:spPr>
      </p:pic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4307" y="663360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solidFill>
                  <a:schemeClr val="bg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872864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Ev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0A96C21-0F77-A440-9776-078A06CAB3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662"/>
            <a:ext cx="12192000" cy="6858000"/>
          </a:xfrm>
          <a:prstGeom prst="rect">
            <a:avLst/>
          </a:prstGeom>
        </p:spPr>
      </p:pic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47043" y="4570250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solidFill>
                  <a:schemeClr val="bg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119582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WindPo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39869961-EDEF-F740-BBF8-E11246F268A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28479" y="1438438"/>
            <a:ext cx="6184004" cy="1072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36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75876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A3EF6-8E75-3C8F-DB27-EA6211ECA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C859E-2DDD-4295-9897-D1B973C3C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Gill Sans Nova Light" panose="020B0302020104020203" pitchFamily="34" charset="0"/>
              </a:defRPr>
            </a:lvl1pPr>
            <a:lvl2pPr>
              <a:defRPr>
                <a:latin typeface="Gill Sans Nova Light" panose="020B0302020104020203" pitchFamily="34" charset="0"/>
              </a:defRPr>
            </a:lvl2pPr>
            <a:lvl3pPr>
              <a:defRPr>
                <a:latin typeface="Gill Sans Nova Light" panose="020B0302020104020203" pitchFamily="34" charset="0"/>
              </a:defRPr>
            </a:lvl3pPr>
            <a:lvl4pPr>
              <a:defRPr>
                <a:latin typeface="Gill Sans Nova Light" panose="020B0302020104020203" pitchFamily="34" charset="0"/>
              </a:defRPr>
            </a:lvl4pPr>
            <a:lvl5pPr>
              <a:defRPr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8301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EBF924-78A8-2E9B-2005-7186D8B1B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9025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EC1B8-F787-C5B3-B874-F2EEAC406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B2A508-A7E5-251C-994F-BF8CECE49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Gill Sans Nova Light" panose="020B03020201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243AD-B13C-46C5-0249-0F1E1CBD72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Gill Sans Nova Light" panose="020B0302020104020203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>
              <a:latin typeface="Gill Sans Nova Light" panose="020B0302020104020203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F2A2A-27AB-A670-459E-CCB2770F6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Gill Sans Nova Light" panose="020B0302020104020203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Gill Sans Nova Light" panose="020B0302020104020203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89D62-A8A9-FFAC-4186-28299211A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Gill Sans Nova Light" panose="020B0302020104020203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>
              <a:latin typeface="Gill Sans Nova Light" panose="020B0302020104020203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248975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64892-CDF7-9441-8E75-39406AA6B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86F9A-7894-C11D-DC20-AA781CE60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Gill Sans Nova Light" panose="020B0302020104020203" pitchFamily="34" charset="0"/>
              </a:defRPr>
            </a:lvl1pPr>
            <a:lvl2pPr>
              <a:defRPr>
                <a:latin typeface="Gill Sans Nova Light" panose="020B0302020104020203" pitchFamily="34" charset="0"/>
              </a:defRPr>
            </a:lvl2pPr>
            <a:lvl3pPr>
              <a:defRPr>
                <a:latin typeface="Gill Sans Nova Light" panose="020B0302020104020203" pitchFamily="34" charset="0"/>
              </a:defRPr>
            </a:lvl3pPr>
            <a:lvl4pPr>
              <a:defRPr>
                <a:latin typeface="Gill Sans Nova Light" panose="020B0302020104020203" pitchFamily="34" charset="0"/>
              </a:defRPr>
            </a:lvl4pPr>
            <a:lvl5pPr>
              <a:defRPr>
                <a:latin typeface="Gill Sans Nova Light" panose="020B030202010402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E5974-A1BF-BD68-06D6-486F759019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70EF5-6695-1A0A-97D4-7ADB7FF46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51316-70C2-3586-2A8A-5ADF9A7E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4079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A98F2960-2047-0DDF-0E72-CE2ED75228B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B4CFF-4C86-BB65-D1E1-D9F00CCFA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A80D67-1C74-4590-939E-40CADBF83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Gill Sans Nova Light" panose="020B03020201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BCDA7-895D-8C2B-4E71-12575AE7D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7BD31-85BF-C8CA-F7ED-17803E72E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F7130-1800-CC07-C1A6-E68B3323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15622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8">
            <a:extLst>
              <a:ext uri="{FF2B5EF4-FFF2-40B4-BE49-F238E27FC236}">
                <a16:creationId xmlns:a16="http://schemas.microsoft.com/office/drawing/2014/main" id="{6DE41BA4-5FCA-34AB-C245-746F994CF85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4F2B04-4157-929B-93E1-58FCB16AA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233D-AD06-1BC3-ADA3-19FDBCCA3D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20E516-71C4-9C43-4B1D-CFA3FF6032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3C6623-A8F4-ECD4-E640-B404BE792A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5F0844-4FC4-B523-9635-A5E15DA8D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3ACACC-D18C-32A8-409A-C7165DD15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959949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8">
            <a:extLst>
              <a:ext uri="{FF2B5EF4-FFF2-40B4-BE49-F238E27FC236}">
                <a16:creationId xmlns:a16="http://schemas.microsoft.com/office/drawing/2014/main" id="{3A110DC6-9C74-8FE9-3C2B-8E69C12A95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C98437-B736-6313-953B-7544D09FE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69566-C8E7-394A-9DFD-19A2F41FB9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2D062-55EA-72CC-3773-9FF6033F4F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0777E5-8BA5-9291-1F0D-208089A4EB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CDB1A6-D4D6-2DC5-5EA2-4C5136022F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E01E5E-C32D-F5AF-6DEC-31EE742A5E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211A95-2278-166A-097F-342BD760E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1541C1-9AC2-241D-E11D-5F6F03591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796827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34BFC825-904B-3A25-70EE-F958CCF0CF4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2E1DD3-5676-C3D1-68FE-75637E3E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FDF531-0A13-A101-7211-E172946C7F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179ED9-3931-EEE1-1CD7-AC49DC7E9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C9A322-0663-6EA6-027E-1F642BE0A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40435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8">
            <a:extLst>
              <a:ext uri="{FF2B5EF4-FFF2-40B4-BE49-F238E27FC236}">
                <a16:creationId xmlns:a16="http://schemas.microsoft.com/office/drawing/2014/main" id="{F3C8B6EF-901A-1823-8CEA-66D47083230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17CEEB-86D9-8B92-DE9A-64D6E223D3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E2D92F-DBEE-E044-D504-D02DCC756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178727-001B-9C2B-7DE0-ABA14D004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83970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8">
            <a:extLst>
              <a:ext uri="{FF2B5EF4-FFF2-40B4-BE49-F238E27FC236}">
                <a16:creationId xmlns:a16="http://schemas.microsoft.com/office/drawing/2014/main" id="{D85D7E90-DCB6-4354-7358-B80DACBA43B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AF7465-2C64-1299-170C-5B6ECD811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8D604-0A36-3461-7CFB-0FD0EF7F1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DD50F8-F9DB-1110-242C-91D997A04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B417F8-39CE-A0E2-AE3A-82DF4A27F0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FB4E4E-B897-AE90-4EEB-7D0DCCF09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D350AA-28F5-D13D-DE2B-E381F37AF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34747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8">
            <a:extLst>
              <a:ext uri="{FF2B5EF4-FFF2-40B4-BE49-F238E27FC236}">
                <a16:creationId xmlns:a16="http://schemas.microsoft.com/office/drawing/2014/main" id="{B40BB132-A056-F79D-C2D8-27887F33F33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1A895B-CAE1-206A-0428-A7CD4E41D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4261F6-C5AE-276F-B47D-522E818575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4C9F0-E227-6CB2-11C5-EDCA407D84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6D040-FFF6-50A5-49E6-461510FBB4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F99112-7846-C699-4E51-5BB89B1E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9D37D-FCC0-226E-5985-CE6A76E44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119855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1C528AFB-C850-E7EF-833C-BF0AD76EEBC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8A81D0-60CA-1A63-4EFC-10CD28D0D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3D68C9-1ADA-F135-BCAE-F9F8AD09A2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2C1B0-3E23-A4CF-0D13-AD40FC3C7B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A8F82-9AFE-A64E-ACB0-575D36631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3F4F9-EFFF-45D5-D9B7-78192BAA1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564723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B3128EAD-EA0C-74A7-7E31-B75C7DF4AB3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7" y="0"/>
            <a:ext cx="12193468" cy="6857999"/>
          </a:xfrm>
          <a:prstGeom prst="rect">
            <a:avLst/>
          </a:prstGeom>
        </p:spPr>
      </p:pic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EE7D20-1B38-AA26-E5B9-EF320705D2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365FCB-18F9-B293-00CC-7E9F3E2C52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72F9E-AA65-CD65-B4E0-2B347689C5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9EF707-DF69-41AF-BF0A-BFF0F611B043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DEEC8-842D-4660-65D4-865585B8C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FC784-89CE-3946-0C58-5A4CE0F23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5E9C43-EA9A-4765-9843-23D728C97846}" type="slidenum">
              <a:rPr lang="en-US" smtClean="0"/>
              <a:pPr/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431058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778330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1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ags" Target="../tags/tag2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ACA63904-DD16-DBF0-0048-1BF78EF4D1C8}"/>
              </a:ext>
            </a:extLst>
          </p:cNvPr>
          <p:cNvPicPr>
            <a:picLocks noChangeAspect="1"/>
          </p:cNvPicPr>
          <p:nvPr userDrawn="1"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468" cy="6857999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70708A-3B80-754D-8D7E-75BC5AB87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0619"/>
            <a:ext cx="684569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43870-8FA9-FC41-BB12-8730903C29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custDataLst>
      <p:tags r:id="rId33"/>
    </p:custDataLst>
    <p:extLst>
      <p:ext uri="{BB962C8B-B14F-4D97-AF65-F5344CB8AC3E}">
        <p14:creationId xmlns:p14="http://schemas.microsoft.com/office/powerpoint/2010/main" val="436123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70" r:id="rId2"/>
    <p:sldLayoutId id="2147483674" r:id="rId3"/>
    <p:sldLayoutId id="2147483669" r:id="rId4"/>
    <p:sldLayoutId id="2147483650" r:id="rId5"/>
    <p:sldLayoutId id="2147483673" r:id="rId6"/>
    <p:sldLayoutId id="2147483666" r:id="rId7"/>
    <p:sldLayoutId id="2147483667" r:id="rId8"/>
    <p:sldLayoutId id="2147483652" r:id="rId9"/>
    <p:sldLayoutId id="2147483654" r:id="rId10"/>
    <p:sldLayoutId id="2147483649" r:id="rId11"/>
    <p:sldLayoutId id="2147483665" r:id="rId12"/>
    <p:sldLayoutId id="2147483664" r:id="rId13"/>
    <p:sldLayoutId id="2147483663" r:id="rId14"/>
    <p:sldLayoutId id="2147483662" r:id="rId15"/>
    <p:sldLayoutId id="2147483661" r:id="rId16"/>
    <p:sldLayoutId id="2147483660" r:id="rId17"/>
    <p:sldLayoutId id="2147483688" r:id="rId18"/>
    <p:sldLayoutId id="2147483702" r:id="rId19"/>
    <p:sldLayoutId id="2147483689" r:id="rId20"/>
    <p:sldLayoutId id="2147483690" r:id="rId21"/>
    <p:sldLayoutId id="2147483691" r:id="rId22"/>
    <p:sldLayoutId id="2147483692" r:id="rId23"/>
    <p:sldLayoutId id="2147483693" r:id="rId24"/>
    <p:sldLayoutId id="2147483694" r:id="rId25"/>
    <p:sldLayoutId id="2147483695" r:id="rId26"/>
    <p:sldLayoutId id="2147483696" r:id="rId27"/>
    <p:sldLayoutId id="2147483697" r:id="rId28"/>
    <p:sldLayoutId id="2147483698" r:id="rId29"/>
    <p:sldLayoutId id="2147483699" r:id="rId30"/>
    <p:sldLayoutId id="2147483701" r:id="rId3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Gill Sans Nova Light" panose="020B0302020104020203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Gill Sans Nova Light" panose="020B0302020104020203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Gill Sans Nova Light" panose="020B0302020104020203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Gill Sans Nova Light" panose="020B0302020104020203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Gill Sans Nova Light" panose="020B0302020104020203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Gill Sans Nova Light" panose="020B0302020104020203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3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5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6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7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8.xml"/><Relationship Id="rId5" Type="http://schemas.openxmlformats.org/officeDocument/2006/relationships/image" Target="../media/image29.jpe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9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40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41.xml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4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4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mailto:Jason.Williams@evergreen.energy" TargetMode="External"/><Relationship Id="rId3" Type="http://schemas.openxmlformats.org/officeDocument/2006/relationships/image" Target="../media/image40.png"/><Relationship Id="rId7" Type="http://schemas.openxmlformats.org/officeDocument/2006/relationships/image" Target="../media/image43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44.xml"/><Relationship Id="rId6" Type="http://schemas.openxmlformats.org/officeDocument/2006/relationships/image" Target="../media/image42.png"/><Relationship Id="rId5" Type="http://schemas.openxmlformats.org/officeDocument/2006/relationships/image" Target="../media/image41.jpeg"/><Relationship Id="rId4" Type="http://schemas.openxmlformats.org/officeDocument/2006/relationships/hyperlink" Target="mailto:gus.obarr@evergreen.ener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008861-82CD-2BE9-2C55-4B536B6DE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767152"/>
            <a:ext cx="12192001" cy="1325563"/>
          </a:xfrm>
        </p:spPr>
        <p:txBody>
          <a:bodyPr/>
          <a:lstStyle/>
          <a:p>
            <a:r>
              <a:rPr lang="en-US" err="1"/>
              <a:t>Wattsmart</a:t>
            </a:r>
            <a:r>
              <a:rPr lang="en-US" baseline="30000">
                <a:latin typeface="Gill Sans Nova Light"/>
                <a:ea typeface="Times New Roman" panose="02020603050405020304" pitchFamily="18" charset="0"/>
                <a:cs typeface="Calibri"/>
              </a:rPr>
              <a:t>® </a:t>
            </a:r>
            <a:r>
              <a:rPr lang="en-US"/>
              <a:t>Existing Residential</a:t>
            </a:r>
            <a:r>
              <a:rPr lang="en-US" baseline="30000">
                <a:latin typeface="Gill Sans Nova Light"/>
                <a:ea typeface="Times New Roman" panose="02020603050405020304" pitchFamily="18" charset="0"/>
                <a:cs typeface="Calibri"/>
              </a:rPr>
              <a:t> </a:t>
            </a:r>
            <a:endParaRPr lang="en-US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7AE77321-E3D1-D37D-AA17-2D4225C89E70}"/>
              </a:ext>
            </a:extLst>
          </p:cNvPr>
          <p:cNvSpPr txBox="1">
            <a:spLocks/>
          </p:cNvSpPr>
          <p:nvPr/>
        </p:nvSpPr>
        <p:spPr>
          <a:xfrm>
            <a:off x="163550" y="2544020"/>
            <a:ext cx="121920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>
                <a:solidFill>
                  <a:schemeClr val="tx1"/>
                </a:solidFill>
                <a:latin typeface="Gill Sans Nova Light" panose="020B0402020204020203" pitchFamily="34" charset="0"/>
                <a:ea typeface="+mj-ea"/>
                <a:cs typeface="+mj-cs"/>
              </a:defRPr>
            </a:lvl1pPr>
          </a:lstStyle>
          <a:p>
            <a:r>
              <a:rPr lang="en-US" sz="2000">
                <a:solidFill>
                  <a:schemeClr val="bg2"/>
                </a:solidFill>
                <a:latin typeface="Gill Sans Nova Medium"/>
              </a:rPr>
              <a:t>2026 UTAH NON-LIGHTING INCENTIVES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63663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2C970-EC50-A796-4E27-C40520CD7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2026 Updates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5CF7E6-66EB-A75D-E858-18597A3D1434}"/>
              </a:ext>
            </a:extLst>
          </p:cNvPr>
          <p:cNvSpPr/>
          <p:nvPr/>
        </p:nvSpPr>
        <p:spPr>
          <a:xfrm>
            <a:off x="-85028" y="1513354"/>
            <a:ext cx="3366648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solidFill>
                  <a:schemeClr val="bg1"/>
                </a:solidFill>
                <a:latin typeface="Gill Sans Nova Medium" panose="020B0602020204020203" pitchFamily="34" charset="0"/>
              </a:rPr>
              <a:t>2/27/2026</a:t>
            </a:r>
            <a:endParaRPr lang="en-US" sz="2400">
              <a:solidFill>
                <a:schemeClr val="bg1"/>
              </a:solidFill>
              <a:latin typeface="Gill Sans Nova Medium" panose="020B0502020204020203" pitchFamily="34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6FC5AE4-9E96-37B9-F0AB-F924CF139B3C}"/>
              </a:ext>
            </a:extLst>
          </p:cNvPr>
          <p:cNvGrpSpPr/>
          <p:nvPr/>
        </p:nvGrpSpPr>
        <p:grpSpPr>
          <a:xfrm>
            <a:off x="487363" y="2498599"/>
            <a:ext cx="2464419" cy="3166946"/>
            <a:chOff x="773152" y="1940312"/>
            <a:chExt cx="2464419" cy="3166946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F04724E1-684B-F1A2-3CDF-B0425B5AAB72}"/>
                </a:ext>
              </a:extLst>
            </p:cNvPr>
            <p:cNvGrpSpPr/>
            <p:nvPr/>
          </p:nvGrpSpPr>
          <p:grpSpPr>
            <a:xfrm>
              <a:off x="773152" y="1940312"/>
              <a:ext cx="2464419" cy="3166946"/>
              <a:chOff x="773152" y="1940312"/>
              <a:chExt cx="2464419" cy="3166946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DB9F6E61-E25D-7870-A207-A00CF0DB48E6}"/>
                  </a:ext>
                </a:extLst>
              </p:cNvPr>
              <p:cNvSpPr/>
              <p:nvPr/>
            </p:nvSpPr>
            <p:spPr>
              <a:xfrm>
                <a:off x="773152" y="1940312"/>
                <a:ext cx="2464419" cy="3166946"/>
              </a:xfrm>
              <a:prstGeom prst="rect">
                <a:avLst/>
              </a:prstGeom>
              <a:noFill/>
              <a:ln w="12700">
                <a:solidFill>
                  <a:schemeClr val="bg2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27612529-4D3A-06BE-63F1-1BF42726B274}"/>
                  </a:ext>
                </a:extLst>
              </p:cNvPr>
              <p:cNvGrpSpPr/>
              <p:nvPr/>
            </p:nvGrpSpPr>
            <p:grpSpPr>
              <a:xfrm>
                <a:off x="918118" y="2098879"/>
                <a:ext cx="2174487" cy="2849813"/>
                <a:chOff x="919064" y="2086459"/>
                <a:chExt cx="2174487" cy="2849813"/>
              </a:xfrm>
            </p:grpSpPr>
            <p:sp>
              <p:nvSpPr>
                <p:cNvPr id="9" name="Rectangle 8">
                  <a:extLst>
                    <a:ext uri="{FF2B5EF4-FFF2-40B4-BE49-F238E27FC236}">
                      <a16:creationId xmlns:a16="http://schemas.microsoft.com/office/drawing/2014/main" id="{55DE5DA8-633F-BA49-0EEE-37D541A40540}"/>
                    </a:ext>
                  </a:extLst>
                </p:cNvPr>
                <p:cNvSpPr/>
                <p:nvPr/>
              </p:nvSpPr>
              <p:spPr>
                <a:xfrm>
                  <a:off x="919064" y="4415882"/>
                  <a:ext cx="2174487" cy="520390"/>
                </a:xfrm>
                <a:prstGeom prst="rect">
                  <a:avLst/>
                </a:prstGeom>
                <a:solidFill>
                  <a:schemeClr val="bg2"/>
                </a:solidFill>
                <a:ln w="12700">
                  <a:noFill/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600">
                      <a:latin typeface="Gill Sans Nova Light" panose="020B0302020104020203" pitchFamily="34" charset="0"/>
                    </a:rPr>
                    <a:t>Rooftop Heat Tape Controls</a:t>
                  </a:r>
                  <a:endParaRPr lang="en-US" sz="1600"/>
                </a:p>
              </p:txBody>
            </p:sp>
            <p:grpSp>
              <p:nvGrpSpPr>
                <p:cNvPr id="40" name="Group 39">
                  <a:extLst>
                    <a:ext uri="{FF2B5EF4-FFF2-40B4-BE49-F238E27FC236}">
                      <a16:creationId xmlns:a16="http://schemas.microsoft.com/office/drawing/2014/main" id="{1F16C7D5-7E39-8EC7-37AF-87B975A00CCA}"/>
                    </a:ext>
                  </a:extLst>
                </p:cNvPr>
                <p:cNvGrpSpPr/>
                <p:nvPr/>
              </p:nvGrpSpPr>
              <p:grpSpPr>
                <a:xfrm>
                  <a:off x="945084" y="2086459"/>
                  <a:ext cx="2122447" cy="2231923"/>
                  <a:chOff x="224164" y="3588745"/>
                  <a:chExt cx="2122447" cy="2231923"/>
                </a:xfrm>
              </p:grpSpPr>
              <p:pic>
                <p:nvPicPr>
                  <p:cNvPr id="11" name="Picture 10">
                    <a:extLst>
                      <a:ext uri="{FF2B5EF4-FFF2-40B4-BE49-F238E27FC236}">
                        <a16:creationId xmlns:a16="http://schemas.microsoft.com/office/drawing/2014/main" id="{705A8CD7-49D8-9F5B-0F7D-6FE0D23396C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46626" t="2124" r="14352" b="37302"/>
                  <a:stretch>
                    <a:fillRect/>
                  </a:stretch>
                </p:blipFill>
                <p:spPr>
                  <a:xfrm>
                    <a:off x="224164" y="3591443"/>
                    <a:ext cx="2122447" cy="2226526"/>
                  </a:xfrm>
                  <a:prstGeom prst="rect">
                    <a:avLst/>
                  </a:prstGeom>
                  <a:solidFill>
                    <a:srgbClr val="58595B">
                      <a:alpha val="69804"/>
                    </a:srgbClr>
                  </a:solidFill>
                </p:spPr>
              </p:pic>
              <p:sp>
                <p:nvSpPr>
                  <p:cNvPr id="24" name="Rectangle 23">
                    <a:extLst>
                      <a:ext uri="{FF2B5EF4-FFF2-40B4-BE49-F238E27FC236}">
                        <a16:creationId xmlns:a16="http://schemas.microsoft.com/office/drawing/2014/main" id="{88B7DE80-CE52-184C-E5C3-4C0C97EB1810}"/>
                      </a:ext>
                    </a:extLst>
                  </p:cNvPr>
                  <p:cNvSpPr/>
                  <p:nvPr/>
                </p:nvSpPr>
                <p:spPr>
                  <a:xfrm>
                    <a:off x="224164" y="3588745"/>
                    <a:ext cx="2122447" cy="2231923"/>
                  </a:xfrm>
                  <a:prstGeom prst="rect">
                    <a:avLst/>
                  </a:prstGeom>
                  <a:solidFill>
                    <a:srgbClr val="E2F3DB"/>
                  </a:solidFill>
                  <a:ln w="12700">
                    <a:noFill/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</p:grpSp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7040016A-C164-C170-9C38-E49E25BD08F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8119" y="2439449"/>
              <a:ext cx="2174486" cy="1556034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E4DA88BB-1680-0C4A-88CF-4BCC4D5849F1}"/>
              </a:ext>
            </a:extLst>
          </p:cNvPr>
          <p:cNvGrpSpPr/>
          <p:nvPr/>
        </p:nvGrpSpPr>
        <p:grpSpPr>
          <a:xfrm>
            <a:off x="3385930" y="2502586"/>
            <a:ext cx="2464420" cy="3166946"/>
            <a:chOff x="3434575" y="1940312"/>
            <a:chExt cx="2464420" cy="3166946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9DAA62D-0D89-74F8-918C-F87B54169BA4}"/>
                </a:ext>
              </a:extLst>
            </p:cNvPr>
            <p:cNvGrpSpPr/>
            <p:nvPr/>
          </p:nvGrpSpPr>
          <p:grpSpPr>
            <a:xfrm>
              <a:off x="3434576" y="1940312"/>
              <a:ext cx="2464419" cy="3166946"/>
              <a:chOff x="3434576" y="1940312"/>
              <a:chExt cx="2464419" cy="3166946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3FE4A51D-32E6-1C09-0428-E61D571FB9D8}"/>
                  </a:ext>
                </a:extLst>
              </p:cNvPr>
              <p:cNvSpPr/>
              <p:nvPr/>
            </p:nvSpPr>
            <p:spPr>
              <a:xfrm>
                <a:off x="3434576" y="1940312"/>
                <a:ext cx="2464419" cy="3166946"/>
              </a:xfrm>
              <a:prstGeom prst="rect">
                <a:avLst/>
              </a:prstGeom>
              <a:noFill/>
              <a:ln w="12700">
                <a:solidFill>
                  <a:schemeClr val="bg2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9E9A8C6B-2484-31C7-D8B6-806C8BE953C9}"/>
                  </a:ext>
                </a:extLst>
              </p:cNvPr>
              <p:cNvGrpSpPr/>
              <p:nvPr/>
            </p:nvGrpSpPr>
            <p:grpSpPr>
              <a:xfrm>
                <a:off x="3579542" y="2093732"/>
                <a:ext cx="2174487" cy="2842540"/>
                <a:chOff x="3579540" y="2093732"/>
                <a:chExt cx="2174487" cy="2842540"/>
              </a:xfrm>
            </p:grpSpPr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0AC579C1-4BD2-86AC-1D99-D704070163BF}"/>
                    </a:ext>
                  </a:extLst>
                </p:cNvPr>
                <p:cNvSpPr/>
                <p:nvPr/>
              </p:nvSpPr>
              <p:spPr>
                <a:xfrm>
                  <a:off x="3579540" y="4415882"/>
                  <a:ext cx="2174487" cy="520390"/>
                </a:xfrm>
                <a:prstGeom prst="rect">
                  <a:avLst/>
                </a:prstGeom>
                <a:solidFill>
                  <a:schemeClr val="bg2"/>
                </a:solidFill>
                <a:ln w="12700">
                  <a:noFill/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600">
                      <a:latin typeface="Gill Sans Nova Light" panose="020B0302020104020203" pitchFamily="34" charset="0"/>
                    </a:rPr>
                    <a:t>Low-e Storm Windows</a:t>
                  </a:r>
                  <a:endParaRPr lang="en-US" sz="1600"/>
                </a:p>
              </p:txBody>
            </p:sp>
            <p:grpSp>
              <p:nvGrpSpPr>
                <p:cNvPr id="41" name="Group 40">
                  <a:extLst>
                    <a:ext uri="{FF2B5EF4-FFF2-40B4-BE49-F238E27FC236}">
                      <a16:creationId xmlns:a16="http://schemas.microsoft.com/office/drawing/2014/main" id="{B6C9BEED-A8DE-CA6B-7C09-9E9518E32F09}"/>
                    </a:ext>
                  </a:extLst>
                </p:cNvPr>
                <p:cNvGrpSpPr/>
                <p:nvPr/>
              </p:nvGrpSpPr>
              <p:grpSpPr>
                <a:xfrm>
                  <a:off x="3605062" y="2093732"/>
                  <a:ext cx="2132063" cy="2242215"/>
                  <a:chOff x="3604563" y="2010568"/>
                  <a:chExt cx="2132063" cy="2242215"/>
                </a:xfrm>
              </p:grpSpPr>
              <p:pic>
                <p:nvPicPr>
                  <p:cNvPr id="19" name="Picture 18">
                    <a:extLst>
                      <a:ext uri="{FF2B5EF4-FFF2-40B4-BE49-F238E27FC236}">
                        <a16:creationId xmlns:a16="http://schemas.microsoft.com/office/drawing/2014/main" id="{B12E9719-26E0-1251-1368-7BDD555646A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rcRect l="22454" r="13947"/>
                  <a:stretch>
                    <a:fillRect/>
                  </a:stretch>
                </p:blipFill>
                <p:spPr>
                  <a:xfrm>
                    <a:off x="3605559" y="2018412"/>
                    <a:ext cx="2122447" cy="2226526"/>
                  </a:xfrm>
                  <a:prstGeom prst="rect">
                    <a:avLst/>
                  </a:prstGeom>
                </p:spPr>
              </p:pic>
              <p:sp>
                <p:nvSpPr>
                  <p:cNvPr id="25" name="Rectangle 24">
                    <a:extLst>
                      <a:ext uri="{FF2B5EF4-FFF2-40B4-BE49-F238E27FC236}">
                        <a16:creationId xmlns:a16="http://schemas.microsoft.com/office/drawing/2014/main" id="{DDCB07D1-3C6C-2BF8-34F6-F8E24F0A663F}"/>
                      </a:ext>
                    </a:extLst>
                  </p:cNvPr>
                  <p:cNvSpPr/>
                  <p:nvPr/>
                </p:nvSpPr>
                <p:spPr>
                  <a:xfrm>
                    <a:off x="3604563" y="2010568"/>
                    <a:ext cx="2132063" cy="2242215"/>
                  </a:xfrm>
                  <a:prstGeom prst="rect">
                    <a:avLst/>
                  </a:prstGeom>
                  <a:solidFill>
                    <a:srgbClr val="E2F3DB"/>
                  </a:solidFill>
                  <a:ln w="12700">
                    <a:noFill/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</p:grp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D7959AF-AD8E-08D2-F121-2A4D57B111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34575" y="2511448"/>
              <a:ext cx="2447178" cy="163158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89F8494-C276-E1F1-4C13-F27953C8826F}"/>
              </a:ext>
            </a:extLst>
          </p:cNvPr>
          <p:cNvGrpSpPr/>
          <p:nvPr/>
        </p:nvGrpSpPr>
        <p:grpSpPr>
          <a:xfrm>
            <a:off x="6284499" y="2502586"/>
            <a:ext cx="2464419" cy="3166946"/>
            <a:chOff x="6096000" y="1940312"/>
            <a:chExt cx="2464419" cy="3166946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33162B-AEB7-D214-C7B1-0CEB61144004}"/>
                </a:ext>
              </a:extLst>
            </p:cNvPr>
            <p:cNvGrpSpPr/>
            <p:nvPr/>
          </p:nvGrpSpPr>
          <p:grpSpPr>
            <a:xfrm>
              <a:off x="6096000" y="1940312"/>
              <a:ext cx="2464419" cy="3166946"/>
              <a:chOff x="6096000" y="1940312"/>
              <a:chExt cx="2464419" cy="3166946"/>
            </a:xfrm>
          </p:grpSpPr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E783C43E-63D7-4F1E-9086-C58A0CC1AA9D}"/>
                  </a:ext>
                </a:extLst>
              </p:cNvPr>
              <p:cNvSpPr/>
              <p:nvPr/>
            </p:nvSpPr>
            <p:spPr>
              <a:xfrm>
                <a:off x="6096000" y="1940312"/>
                <a:ext cx="2464419" cy="3166946"/>
              </a:xfrm>
              <a:prstGeom prst="rect">
                <a:avLst/>
              </a:prstGeom>
              <a:noFill/>
              <a:ln w="12700">
                <a:solidFill>
                  <a:schemeClr val="bg2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5BECB04E-7A8F-D6E8-7CAE-6218B302CFA7}"/>
                  </a:ext>
                </a:extLst>
              </p:cNvPr>
              <p:cNvGrpSpPr/>
              <p:nvPr/>
            </p:nvGrpSpPr>
            <p:grpSpPr>
              <a:xfrm>
                <a:off x="6240966" y="2089478"/>
                <a:ext cx="2174487" cy="2846794"/>
                <a:chOff x="6240965" y="2089478"/>
                <a:chExt cx="2174487" cy="2846794"/>
              </a:xfrm>
            </p:grpSpPr>
            <p:sp>
              <p:nvSpPr>
                <p:cNvPr id="21" name="Rectangle 20">
                  <a:extLst>
                    <a:ext uri="{FF2B5EF4-FFF2-40B4-BE49-F238E27FC236}">
                      <a16:creationId xmlns:a16="http://schemas.microsoft.com/office/drawing/2014/main" id="{B4A1496D-B192-C081-4982-02826B2E2801}"/>
                    </a:ext>
                  </a:extLst>
                </p:cNvPr>
                <p:cNvSpPr/>
                <p:nvPr/>
              </p:nvSpPr>
              <p:spPr>
                <a:xfrm>
                  <a:off x="6240965" y="4415882"/>
                  <a:ext cx="2174487" cy="520390"/>
                </a:xfrm>
                <a:prstGeom prst="rect">
                  <a:avLst/>
                </a:prstGeom>
                <a:solidFill>
                  <a:schemeClr val="bg2"/>
                </a:solidFill>
                <a:ln w="12700">
                  <a:noFill/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600">
                      <a:latin typeface="Gill Sans Nova Light" panose="020B0302020104020203" pitchFamily="34" charset="0"/>
                    </a:rPr>
                    <a:t>Ductless Supplemental/ Radiant Boilers</a:t>
                  </a:r>
                  <a:endParaRPr lang="en-US" sz="1600"/>
                </a:p>
              </p:txBody>
            </p:sp>
            <p:grpSp>
              <p:nvGrpSpPr>
                <p:cNvPr id="42" name="Group 41">
                  <a:extLst>
                    <a:ext uri="{FF2B5EF4-FFF2-40B4-BE49-F238E27FC236}">
                      <a16:creationId xmlns:a16="http://schemas.microsoft.com/office/drawing/2014/main" id="{85ED607A-DA3D-AE59-8776-D19523252A67}"/>
                    </a:ext>
                  </a:extLst>
                </p:cNvPr>
                <p:cNvGrpSpPr/>
                <p:nvPr/>
              </p:nvGrpSpPr>
              <p:grpSpPr>
                <a:xfrm>
                  <a:off x="6266985" y="2089478"/>
                  <a:ext cx="2122447" cy="2238624"/>
                  <a:chOff x="6266984" y="2029612"/>
                  <a:chExt cx="2122447" cy="2242215"/>
                </a:xfrm>
              </p:grpSpPr>
              <p:pic>
                <p:nvPicPr>
                  <p:cNvPr id="23" name="Picture 22">
                    <a:extLst>
                      <a:ext uri="{FF2B5EF4-FFF2-40B4-BE49-F238E27FC236}">
                        <a16:creationId xmlns:a16="http://schemas.microsoft.com/office/drawing/2014/main" id="{DCCEE370-7555-8538-BA5A-42E5EEFAC59C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7"/>
                  <a:srcRect l="18371" r="18371"/>
                  <a:stretch>
                    <a:fillRect/>
                  </a:stretch>
                </p:blipFill>
                <p:spPr>
                  <a:xfrm>
                    <a:off x="6266984" y="2032310"/>
                    <a:ext cx="2122447" cy="2236818"/>
                  </a:xfrm>
                  <a:prstGeom prst="rect">
                    <a:avLst/>
                  </a:prstGeom>
                </p:spPr>
              </p:pic>
              <p:sp>
                <p:nvSpPr>
                  <p:cNvPr id="30" name="Rectangle 29">
                    <a:extLst>
                      <a:ext uri="{FF2B5EF4-FFF2-40B4-BE49-F238E27FC236}">
                        <a16:creationId xmlns:a16="http://schemas.microsoft.com/office/drawing/2014/main" id="{EC8D88A5-B42D-517D-D8A2-3A3AF3A2FEED}"/>
                      </a:ext>
                    </a:extLst>
                  </p:cNvPr>
                  <p:cNvSpPr/>
                  <p:nvPr/>
                </p:nvSpPr>
                <p:spPr>
                  <a:xfrm>
                    <a:off x="6266984" y="2029612"/>
                    <a:ext cx="2122447" cy="2242215"/>
                  </a:xfrm>
                  <a:prstGeom prst="rect">
                    <a:avLst/>
                  </a:prstGeom>
                  <a:solidFill>
                    <a:srgbClr val="E2F3DB"/>
                  </a:solidFill>
                  <a:ln w="12700">
                    <a:noFill/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</p:grpSp>
        <p:pic>
          <p:nvPicPr>
            <p:cNvPr id="31" name="Picture 2">
              <a:extLst>
                <a:ext uri="{FF2B5EF4-FFF2-40B4-BE49-F238E27FC236}">
                  <a16:creationId xmlns:a16="http://schemas.microsoft.com/office/drawing/2014/main" id="{9E21FA34-B4F1-E370-477A-CC693F92A2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8857" y="2701410"/>
              <a:ext cx="1927130" cy="1202529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BDA3BC90-58B1-5AD0-FED6-E63F9D9F7B0C}"/>
              </a:ext>
            </a:extLst>
          </p:cNvPr>
          <p:cNvGrpSpPr/>
          <p:nvPr/>
        </p:nvGrpSpPr>
        <p:grpSpPr>
          <a:xfrm>
            <a:off x="9183068" y="2498599"/>
            <a:ext cx="2464419" cy="3166946"/>
            <a:chOff x="8757424" y="1940312"/>
            <a:chExt cx="2464419" cy="3166946"/>
          </a:xfrm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10CCCECB-0DFE-0271-BD28-30793473382B}"/>
                </a:ext>
              </a:extLst>
            </p:cNvPr>
            <p:cNvGrpSpPr/>
            <p:nvPr/>
          </p:nvGrpSpPr>
          <p:grpSpPr>
            <a:xfrm>
              <a:off x="8757424" y="1940312"/>
              <a:ext cx="2464419" cy="3166946"/>
              <a:chOff x="8757424" y="1940312"/>
              <a:chExt cx="2464419" cy="3166946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2A2834B2-6547-7BFC-DB89-FBDC81C5FCAE}"/>
                  </a:ext>
                </a:extLst>
              </p:cNvPr>
              <p:cNvSpPr/>
              <p:nvPr/>
            </p:nvSpPr>
            <p:spPr>
              <a:xfrm>
                <a:off x="8757424" y="1940312"/>
                <a:ext cx="2464419" cy="3166946"/>
              </a:xfrm>
              <a:prstGeom prst="rect">
                <a:avLst/>
              </a:prstGeom>
              <a:noFill/>
              <a:ln w="12700">
                <a:solidFill>
                  <a:schemeClr val="bg2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600E22A3-E9D6-90D9-752F-C7EF3038C11E}"/>
                  </a:ext>
                </a:extLst>
              </p:cNvPr>
              <p:cNvGrpSpPr/>
              <p:nvPr/>
            </p:nvGrpSpPr>
            <p:grpSpPr>
              <a:xfrm>
                <a:off x="8902390" y="2087682"/>
                <a:ext cx="2174487" cy="2848590"/>
                <a:chOff x="8902389" y="2087682"/>
                <a:chExt cx="2174487" cy="2848590"/>
              </a:xfrm>
            </p:grpSpPr>
            <p:sp>
              <p:nvSpPr>
                <p:cNvPr id="22" name="Rectangle 21">
                  <a:extLst>
                    <a:ext uri="{FF2B5EF4-FFF2-40B4-BE49-F238E27FC236}">
                      <a16:creationId xmlns:a16="http://schemas.microsoft.com/office/drawing/2014/main" id="{FC806B10-A278-F8C3-2266-C94B69E56842}"/>
                    </a:ext>
                  </a:extLst>
                </p:cNvPr>
                <p:cNvSpPr/>
                <p:nvPr/>
              </p:nvSpPr>
              <p:spPr>
                <a:xfrm>
                  <a:off x="8902389" y="4415882"/>
                  <a:ext cx="2174487" cy="520390"/>
                </a:xfrm>
                <a:prstGeom prst="rect">
                  <a:avLst/>
                </a:prstGeom>
                <a:solidFill>
                  <a:schemeClr val="bg2"/>
                </a:solidFill>
                <a:ln w="12700">
                  <a:noFill/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600">
                      <a:latin typeface="Gill Sans Nova Light" panose="020B0302020104020203" pitchFamily="34" charset="0"/>
                    </a:rPr>
                    <a:t>Window Heat Pumps</a:t>
                  </a:r>
                  <a:endParaRPr lang="en-US" sz="1600"/>
                </a:p>
              </p:txBody>
            </p:sp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23722FA3-623F-2884-2654-C3AE52ACA00B}"/>
                    </a:ext>
                  </a:extLst>
                </p:cNvPr>
                <p:cNvGrpSpPr/>
                <p:nvPr/>
              </p:nvGrpSpPr>
              <p:grpSpPr>
                <a:xfrm>
                  <a:off x="8915399" y="2087682"/>
                  <a:ext cx="2148466" cy="2242215"/>
                  <a:chOff x="8902389" y="1991466"/>
                  <a:chExt cx="2148466" cy="2242215"/>
                </a:xfrm>
              </p:grpSpPr>
              <p:pic>
                <p:nvPicPr>
                  <p:cNvPr id="1026" name="Picture 2">
                    <a:extLst>
                      <a:ext uri="{FF2B5EF4-FFF2-40B4-BE49-F238E27FC236}">
                        <a16:creationId xmlns:a16="http://schemas.microsoft.com/office/drawing/2014/main" id="{905EC0E4-CC1C-E93D-B0FB-98B26AB32FD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9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b="6878"/>
                  <a:stretch>
                    <a:fillRect/>
                  </a:stretch>
                </p:blipFill>
                <p:spPr bwMode="auto">
                  <a:xfrm>
                    <a:off x="8915399" y="2000025"/>
                    <a:ext cx="2122446" cy="222509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32" name="Rectangle 31">
                    <a:extLst>
                      <a:ext uri="{FF2B5EF4-FFF2-40B4-BE49-F238E27FC236}">
                        <a16:creationId xmlns:a16="http://schemas.microsoft.com/office/drawing/2014/main" id="{033AE6D9-AEF5-343D-CAFD-07AA85289201}"/>
                      </a:ext>
                    </a:extLst>
                  </p:cNvPr>
                  <p:cNvSpPr/>
                  <p:nvPr/>
                </p:nvSpPr>
                <p:spPr>
                  <a:xfrm>
                    <a:off x="8902389" y="1991466"/>
                    <a:ext cx="2148466" cy="2242215"/>
                  </a:xfrm>
                  <a:prstGeom prst="rect">
                    <a:avLst/>
                  </a:prstGeom>
                  <a:solidFill>
                    <a:srgbClr val="E2F3DB"/>
                  </a:solidFill>
                  <a:ln w="12700">
                    <a:noFill/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</p:grpSp>
        <p:pic>
          <p:nvPicPr>
            <p:cNvPr id="33" name="Picture 2">
              <a:extLst>
                <a:ext uri="{FF2B5EF4-FFF2-40B4-BE49-F238E27FC236}">
                  <a16:creationId xmlns:a16="http://schemas.microsoft.com/office/drawing/2014/main" id="{CE01D013-7D37-1F8F-058C-3BDE808024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22401" y="2529461"/>
              <a:ext cx="2120454" cy="1788434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D8B03796-A0C4-32E5-8D92-BE2F61704F9E}"/>
              </a:ext>
            </a:extLst>
          </p:cNvPr>
          <p:cNvSpPr/>
          <p:nvPr/>
        </p:nvSpPr>
        <p:spPr>
          <a:xfrm>
            <a:off x="224199" y="2320911"/>
            <a:ext cx="942975" cy="670468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Gill Sans Nova Light" panose="020B0302020104020203" pitchFamily="34" charset="0"/>
              </a:rPr>
              <a:t>Up to $500</a:t>
            </a:r>
            <a:endParaRPr lang="en-US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B34D2CDC-8F1D-F3DA-23FC-3F1A1D7782CA}"/>
              </a:ext>
            </a:extLst>
          </p:cNvPr>
          <p:cNvSpPr/>
          <p:nvPr/>
        </p:nvSpPr>
        <p:spPr>
          <a:xfrm>
            <a:off x="3214945" y="2327268"/>
            <a:ext cx="1340190" cy="670468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Gill Sans Nova Light" panose="020B0302020104020203" pitchFamily="34" charset="0"/>
              </a:rPr>
              <a:t>Up to $30 per window</a:t>
            </a:r>
            <a:endParaRPr lang="en-US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D812D538-E6E3-E7A2-A615-E95B542C6141}"/>
              </a:ext>
            </a:extLst>
          </p:cNvPr>
          <p:cNvSpPr/>
          <p:nvPr/>
        </p:nvSpPr>
        <p:spPr>
          <a:xfrm>
            <a:off x="6108008" y="2322584"/>
            <a:ext cx="942975" cy="670468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Gill Sans Nova Light" panose="020B0302020104020203" pitchFamily="34" charset="0"/>
              </a:rPr>
              <a:t>Up to $1000</a:t>
            </a:r>
            <a:endParaRPr lang="en-US"/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0A4A1F95-E4DA-E183-6CEA-6D67707CD7FA}"/>
              </a:ext>
            </a:extLst>
          </p:cNvPr>
          <p:cNvSpPr/>
          <p:nvPr/>
        </p:nvSpPr>
        <p:spPr>
          <a:xfrm>
            <a:off x="9012082" y="2319293"/>
            <a:ext cx="942975" cy="670468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Gill Sans Nova Light" panose="020B0302020104020203" pitchFamily="34" charset="0"/>
              </a:rPr>
              <a:t>Up to $125</a:t>
            </a:r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7848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AD7CA-9DC5-8B91-4DC5-4AAEEE3BA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9015-FF39-1F01-1847-7F6CF1BC8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Dual Fuel Heat Pump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5839DC-946B-7524-75BF-04A88DE494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59" y="3046338"/>
            <a:ext cx="3380677" cy="253550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DEC3A2-52CF-A64C-FD29-1CF5BABB04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27972" r="16666" b="28671"/>
          <a:stretch>
            <a:fillRect/>
          </a:stretch>
        </p:blipFill>
        <p:spPr>
          <a:xfrm>
            <a:off x="4084655" y="2684584"/>
            <a:ext cx="7779586" cy="3259017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71CCE7E-414D-7A06-BDFB-2CD1C31930D7}"/>
              </a:ext>
            </a:extLst>
          </p:cNvPr>
          <p:cNvSpPr/>
          <p:nvPr/>
        </p:nvSpPr>
        <p:spPr>
          <a:xfrm>
            <a:off x="-245326" y="1656182"/>
            <a:ext cx="5286249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solidFill>
                  <a:schemeClr val="bg1"/>
                </a:solidFill>
                <a:latin typeface="Gill Sans Nova Medium" panose="020B0602020204020203" pitchFamily="34" charset="0"/>
              </a:rPr>
              <a:t>REBATES AVAILABLE!</a:t>
            </a:r>
            <a:endParaRPr lang="en-US" sz="2400">
              <a:solidFill>
                <a:schemeClr val="bg1"/>
              </a:solidFill>
              <a:latin typeface="Gill Sans Nova Medium" panose="020B0502020204020203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79715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932F0-F941-F7DD-A4A9-A616CEE004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F86D40-EB53-C560-F52A-62B997600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Ductless Heat Pump Rebates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B277F0E-A8D3-0985-D5BF-BCA364DFB9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40" y="3297368"/>
            <a:ext cx="3261374" cy="21742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4F3B870-6872-70A0-C7B5-3A2D181A96A3}"/>
              </a:ext>
            </a:extLst>
          </p:cNvPr>
          <p:cNvSpPr/>
          <p:nvPr/>
        </p:nvSpPr>
        <p:spPr>
          <a:xfrm>
            <a:off x="-245326" y="1656182"/>
            <a:ext cx="7014117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solidFill>
                  <a:schemeClr val="bg1"/>
                </a:solidFill>
                <a:latin typeface="Gill Sans Nova Medium" panose="020B0602020204020203" pitchFamily="34" charset="0"/>
              </a:rPr>
              <a:t>GAS HEATED HOMES QUALIFY!</a:t>
            </a:r>
            <a:endParaRPr lang="en-US" sz="2400">
              <a:solidFill>
                <a:schemeClr val="bg1"/>
              </a:solidFill>
              <a:latin typeface="Gill Sans Nova Medium" panose="020B0502020204020203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FF6BCD5-72E9-1E12-4AEF-679097C957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39" t="31960" r="21171" b="31249"/>
          <a:stretch>
            <a:fillRect/>
          </a:stretch>
        </p:blipFill>
        <p:spPr>
          <a:xfrm>
            <a:off x="4386185" y="2849948"/>
            <a:ext cx="7488710" cy="306908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82348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52304-2B2C-ABBA-370B-D6372B3073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012297F-A80D-8E42-4807-BA6CC9DAD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Ductless Heat Pump Rebates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6B1CD3F-EC69-760D-6CF9-402210DA69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40" y="3297368"/>
            <a:ext cx="3261374" cy="21742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C11CBA6-1E5B-E64A-0F06-12DB0720E342}"/>
              </a:ext>
            </a:extLst>
          </p:cNvPr>
          <p:cNvSpPr/>
          <p:nvPr/>
        </p:nvSpPr>
        <p:spPr>
          <a:xfrm>
            <a:off x="-245326" y="1656182"/>
            <a:ext cx="5911870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solidFill>
                  <a:schemeClr val="bg1"/>
                </a:solidFill>
                <a:latin typeface="Gill Sans Nova Medium"/>
              </a:rPr>
              <a:t>FULLY ELECTRIC HOMES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FF506F-00A2-64E8-F91A-44AF0B147C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955" t="31801" r="21069" b="26667"/>
          <a:stretch>
            <a:fillRect/>
          </a:stretch>
        </p:blipFill>
        <p:spPr>
          <a:xfrm>
            <a:off x="4905961" y="2661232"/>
            <a:ext cx="6919654" cy="320743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9226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98DB8-2960-B61B-7602-861BDD124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0619"/>
            <a:ext cx="7498404" cy="1325563"/>
          </a:xfrm>
        </p:spPr>
        <p:txBody>
          <a:bodyPr>
            <a:normAutofit/>
          </a:bodyPr>
          <a:lstStyle/>
          <a:p>
            <a:r>
              <a:rPr lang="en-US"/>
              <a:t>Air Source Heat Pump Rebates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B5FDD9-657F-F494-94CA-518CCC7C3602}"/>
              </a:ext>
            </a:extLst>
          </p:cNvPr>
          <p:cNvSpPr txBox="1"/>
          <p:nvPr/>
        </p:nvSpPr>
        <p:spPr>
          <a:xfrm>
            <a:off x="8134037" y="3010126"/>
            <a:ext cx="1850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CUSTOMER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A73DFE-5D16-5966-96CB-CD27678FEFBC}"/>
              </a:ext>
            </a:extLst>
          </p:cNvPr>
          <p:cNvSpPr txBox="1"/>
          <p:nvPr/>
        </p:nvSpPr>
        <p:spPr>
          <a:xfrm>
            <a:off x="10058600" y="3025519"/>
            <a:ext cx="1850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TRADE ALLY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E00B2B6-2F9D-822B-7C3B-D3B1EC8EB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33" y="2939924"/>
            <a:ext cx="4188569" cy="261366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D1EF259-CC1F-3B6E-A547-5A43B6042B3B}"/>
              </a:ext>
            </a:extLst>
          </p:cNvPr>
          <p:cNvSpPr/>
          <p:nvPr/>
        </p:nvSpPr>
        <p:spPr>
          <a:xfrm>
            <a:off x="-282656" y="1656182"/>
            <a:ext cx="6966920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solidFill>
                  <a:schemeClr val="bg1"/>
                </a:solidFill>
                <a:latin typeface="Gill Sans Nova Medium" panose="020B0602020204020203" pitchFamily="34" charset="0"/>
              </a:rPr>
              <a:t>FULLY </a:t>
            </a:r>
            <a:r>
              <a:rPr lang="en-US" sz="2400" i="1">
                <a:solidFill>
                  <a:schemeClr val="bg1"/>
                </a:solidFill>
                <a:latin typeface="Gill Sans Nova Medium" panose="020B0602020204020203" pitchFamily="34" charset="0"/>
              </a:rPr>
              <a:t>ELECTRIC </a:t>
            </a:r>
            <a:r>
              <a:rPr lang="en-US" sz="2400">
                <a:solidFill>
                  <a:schemeClr val="bg1"/>
                </a:solidFill>
                <a:latin typeface="Gill Sans Nova Medium" panose="020B0602020204020203" pitchFamily="34" charset="0"/>
              </a:rPr>
              <a:t>HEATED HOMES</a:t>
            </a:r>
            <a:endParaRPr lang="en-US" sz="2400">
              <a:solidFill>
                <a:schemeClr val="bg1"/>
              </a:solidFill>
              <a:latin typeface="Gill Sans Nova Medium" panose="020B0502020204020203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3F5EA04-19D0-3D3C-3C4F-B927FB7BC9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75" t="21912" r="18476" b="26119"/>
          <a:stretch>
            <a:fillRect/>
          </a:stretch>
        </p:blipFill>
        <p:spPr>
          <a:xfrm>
            <a:off x="4973689" y="2442083"/>
            <a:ext cx="6799384" cy="360934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66285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D24C5-A1DD-11DC-A301-F1FDB10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51176"/>
            <a:ext cx="10515600" cy="26766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914400" lvl="1" indent="-342900">
              <a:spcAft>
                <a:spcPts val="600"/>
              </a:spcAft>
            </a:pPr>
            <a:r>
              <a:rPr lang="en-US" sz="2000">
                <a:latin typeface="Gill Sans Nova Light"/>
              </a:rPr>
              <a:t>Must be signed up as a program trade ally</a:t>
            </a:r>
            <a:endParaRPr lang="en-US" sz="2000"/>
          </a:p>
          <a:p>
            <a:pPr marL="914400" lvl="1" indent="-342900">
              <a:spcAft>
                <a:spcPts val="600"/>
              </a:spcAft>
            </a:pPr>
            <a:r>
              <a:rPr lang="en-US" sz="2000"/>
              <a:t>Existing Home – Retrofit </a:t>
            </a:r>
          </a:p>
          <a:p>
            <a:pPr marL="914400" lvl="1" indent="-342900">
              <a:spcAft>
                <a:spcPts val="600"/>
              </a:spcAft>
            </a:pPr>
            <a:r>
              <a:rPr lang="en-US" sz="2000"/>
              <a:t>Heat Pump must be listed on AHRI Website*</a:t>
            </a:r>
          </a:p>
          <a:p>
            <a:pPr marL="914400" lvl="1" indent="-342900">
              <a:spcAft>
                <a:spcPts val="600"/>
              </a:spcAft>
            </a:pPr>
            <a:r>
              <a:rPr lang="en-US" sz="2000">
                <a:latin typeface="Gill Sans Nova Light"/>
              </a:rPr>
              <a:t>Gas, Oil, Wood and Propane STOVE conversions do not qualify.</a:t>
            </a:r>
          </a:p>
          <a:p>
            <a:pPr marL="914400" lvl="1" indent="-342900">
              <a:spcAft>
                <a:spcPts val="600"/>
              </a:spcAft>
            </a:pPr>
            <a:r>
              <a:rPr lang="en-US" sz="2000">
                <a:latin typeface="Gill Sans Nova Light"/>
              </a:rPr>
              <a:t>Multiple rebates per household available / ability to take customer rebate.</a:t>
            </a:r>
          </a:p>
          <a:p>
            <a:pPr marL="1028700" lvl="2" indent="0">
              <a:spcAft>
                <a:spcPts val="600"/>
              </a:spcAft>
              <a:buNone/>
            </a:pPr>
            <a:r>
              <a:rPr lang="en-US">
                <a:latin typeface="Gill Sans Nova Light"/>
              </a:rPr>
              <a:t>*Except for the Derated Dual Fuel No AHRI tier </a:t>
            </a:r>
          </a:p>
          <a:p>
            <a:endParaRPr lang="en-US" sz="2000"/>
          </a:p>
        </p:txBody>
      </p:sp>
      <p:pic>
        <p:nvPicPr>
          <p:cNvPr id="1026" name="Picture 2" descr="AHRI Certification Programs | AHRI">
            <a:extLst>
              <a:ext uri="{FF2B5EF4-FFF2-40B4-BE49-F238E27FC236}">
                <a16:creationId xmlns:a16="http://schemas.microsoft.com/office/drawing/2014/main" id="{EBB814DC-2B95-1428-02E4-E294B54C3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567" y="1886525"/>
            <a:ext cx="346710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CF0AF5-9301-821E-BF1D-4A0A544B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0619"/>
            <a:ext cx="9015919" cy="1325563"/>
          </a:xfrm>
        </p:spPr>
        <p:txBody>
          <a:bodyPr>
            <a:normAutofit/>
          </a:bodyPr>
          <a:lstStyle/>
          <a:p>
            <a:r>
              <a:rPr lang="en-US"/>
              <a:t>What Qualifies for Heat Pump Rebates?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14E8FC2-E8EB-773A-247C-CA3E596E70B5}"/>
              </a:ext>
            </a:extLst>
          </p:cNvPr>
          <p:cNvSpPr/>
          <p:nvPr/>
        </p:nvSpPr>
        <p:spPr>
          <a:xfrm>
            <a:off x="-249203" y="1886525"/>
            <a:ext cx="6549641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solidFill>
                  <a:schemeClr val="bg1"/>
                </a:solidFill>
                <a:latin typeface="Gill Sans Nova Medium" panose="020B0602020204020203" pitchFamily="34" charset="0"/>
              </a:rPr>
              <a:t>PROGRAM REQUIREMENTS</a:t>
            </a:r>
            <a:endParaRPr lang="en-US" sz="2400">
              <a:solidFill>
                <a:schemeClr val="bg1"/>
              </a:solidFill>
              <a:latin typeface="Gill Sans Nova Medium" panose="020B0502020204020203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0756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C6B96-38C6-DC17-FC63-0F94B177B2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18668AA-192F-E9AD-731C-5CA53CE4A955}"/>
              </a:ext>
            </a:extLst>
          </p:cNvPr>
          <p:cNvSpPr txBox="1"/>
          <p:nvPr/>
        </p:nvSpPr>
        <p:spPr>
          <a:xfrm>
            <a:off x="7832993" y="2682379"/>
            <a:ext cx="1927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CUSTOMER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A345C5-7216-A14B-F162-CCEC701B4D9E}"/>
              </a:ext>
            </a:extLst>
          </p:cNvPr>
          <p:cNvSpPr txBox="1"/>
          <p:nvPr/>
        </p:nvSpPr>
        <p:spPr>
          <a:xfrm>
            <a:off x="9760945" y="2682379"/>
            <a:ext cx="1927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TRADE ALLY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BEE69B-FB87-DB8E-2E27-9C51B7C9A5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699"/>
          <a:stretch>
            <a:fillRect/>
          </a:stretch>
        </p:blipFill>
        <p:spPr>
          <a:xfrm>
            <a:off x="1487813" y="156699"/>
            <a:ext cx="9216374" cy="57900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0751107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1833A-C7F2-8A2D-86D3-27A199A0D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4E9FBC6D-E5F7-89E0-E3B3-46961E77E4CE}"/>
              </a:ext>
            </a:extLst>
          </p:cNvPr>
          <p:cNvCxnSpPr/>
          <p:nvPr/>
        </p:nvCxnSpPr>
        <p:spPr>
          <a:xfrm flipH="1" flipV="1">
            <a:off x="-58616" y="2428631"/>
            <a:ext cx="6564924" cy="9769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7C279AA8-B8D9-C7CD-F6F3-F2E36A00E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55" y="534460"/>
            <a:ext cx="5058508" cy="1325563"/>
          </a:xfrm>
        </p:spPr>
        <p:txBody>
          <a:bodyPr/>
          <a:lstStyle/>
          <a:p>
            <a:r>
              <a:rPr lang="en-US"/>
              <a:t>Weatherization Rebates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1916B5-9647-1167-0D88-4F1106B6BD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3482"/>
          <a:stretch>
            <a:fillRect/>
          </a:stretch>
        </p:blipFill>
        <p:spPr>
          <a:xfrm>
            <a:off x="6377938" y="0"/>
            <a:ext cx="5814062" cy="6858000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3112BED-EFF0-A361-31A6-D7FD6A1B6A37}"/>
              </a:ext>
            </a:extLst>
          </p:cNvPr>
          <p:cNvSpPr/>
          <p:nvPr/>
        </p:nvSpPr>
        <p:spPr>
          <a:xfrm>
            <a:off x="-179449" y="3011068"/>
            <a:ext cx="6063850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latin typeface="Gill Sans Nova Light" panose="020B0302020104020203" pitchFamily="34" charset="0"/>
              </a:rPr>
              <a:t>        Duct Sealing / Insulation – Up to $400 </a:t>
            </a:r>
            <a:endParaRPr lang="en-US" sz="240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8803DF0-2E8A-2AD1-C6E0-FFF6225DA818}"/>
              </a:ext>
            </a:extLst>
          </p:cNvPr>
          <p:cNvSpPr/>
          <p:nvPr/>
        </p:nvSpPr>
        <p:spPr>
          <a:xfrm>
            <a:off x="-179450" y="3961641"/>
            <a:ext cx="5349327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latin typeface="Gill Sans Nova Light" panose="020B0302020104020203" pitchFamily="34" charset="0"/>
              </a:rPr>
              <a:t>       Insulation – Up to $0.65 / sq. ft. </a:t>
            </a:r>
            <a:endParaRPr lang="en-US" sz="240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8A1C638-C2E2-4EB9-5C4E-A643D4CB7C02}"/>
              </a:ext>
            </a:extLst>
          </p:cNvPr>
          <p:cNvSpPr/>
          <p:nvPr/>
        </p:nvSpPr>
        <p:spPr>
          <a:xfrm>
            <a:off x="-179450" y="4912214"/>
            <a:ext cx="5567322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latin typeface="Gill Sans Nova Light" panose="020B0302020104020203" pitchFamily="34" charset="0"/>
              </a:rPr>
              <a:t>       Windows – Up to $50 / window</a:t>
            </a:r>
            <a:endParaRPr lang="en-US" sz="2400"/>
          </a:p>
        </p:txBody>
      </p:sp>
      <p:pic>
        <p:nvPicPr>
          <p:cNvPr id="19" name="Picture 4">
            <a:extLst>
              <a:ext uri="{FF2B5EF4-FFF2-40B4-BE49-F238E27FC236}">
                <a16:creationId xmlns:a16="http://schemas.microsoft.com/office/drawing/2014/main" id="{A3FA283C-6F45-6152-4D10-62BCE9698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2095" y="5442928"/>
            <a:ext cx="1024690" cy="104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DD04F9B-DE21-25C8-6959-8B9240C4DC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9509" y="-26673"/>
            <a:ext cx="972491" cy="972491"/>
          </a:xfrm>
          <a:prstGeom prst="rect">
            <a:avLst/>
          </a:prstGeom>
        </p:spPr>
      </p:pic>
      <p:pic>
        <p:nvPicPr>
          <p:cNvPr id="45" name="Picture 2">
            <a:extLst>
              <a:ext uri="{FF2B5EF4-FFF2-40B4-BE49-F238E27FC236}">
                <a16:creationId xmlns:a16="http://schemas.microsoft.com/office/drawing/2014/main" id="{427DD6D1-3B8D-A664-50E7-BB61A304A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169" y="3074919"/>
            <a:ext cx="3146163" cy="195770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582689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9338D-7C96-CBF0-463D-0C3291E89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29B3E2C-D130-DC74-8E38-131D31931D37}"/>
              </a:ext>
            </a:extLst>
          </p:cNvPr>
          <p:cNvCxnSpPr/>
          <p:nvPr/>
        </p:nvCxnSpPr>
        <p:spPr>
          <a:xfrm flipH="1">
            <a:off x="-410308" y="2438400"/>
            <a:ext cx="6916616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47">
            <a:extLst>
              <a:ext uri="{FF2B5EF4-FFF2-40B4-BE49-F238E27FC236}">
                <a16:creationId xmlns:a16="http://schemas.microsoft.com/office/drawing/2014/main" id="{D0FD25CE-40A0-BB15-A708-D172CAF90C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81" r="38000"/>
          <a:stretch>
            <a:fillRect/>
          </a:stretch>
        </p:blipFill>
        <p:spPr>
          <a:xfrm>
            <a:off x="6377939" y="0"/>
            <a:ext cx="581406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AFEAEF-5E51-100E-9E69-8B998C62A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6964"/>
            <a:ext cx="5257800" cy="1325563"/>
          </a:xfrm>
        </p:spPr>
        <p:txBody>
          <a:bodyPr/>
          <a:lstStyle/>
          <a:p>
            <a:r>
              <a:rPr lang="en-US"/>
              <a:t>More Rebates Available!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4224C7-54AA-7A20-702C-E9D79A8503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102" y="4007876"/>
            <a:ext cx="2875674" cy="19172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EC3CBE-E5DD-E2B9-1A21-64AC7C3D9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2095" y="5442928"/>
            <a:ext cx="1024690" cy="104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AE8A45A-DE54-DFB3-21B7-2E1F838473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9509" y="-26673"/>
            <a:ext cx="972491" cy="972491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3513AE9-819D-09C2-9F68-48DEDCA17C84}"/>
              </a:ext>
            </a:extLst>
          </p:cNvPr>
          <p:cNvSpPr/>
          <p:nvPr/>
        </p:nvSpPr>
        <p:spPr>
          <a:xfrm>
            <a:off x="-190880" y="4441746"/>
            <a:ext cx="4950741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latin typeface="Gill Sans Nova Light" panose="020B0302020104020203" pitchFamily="34" charset="0"/>
              </a:rPr>
              <a:t>       Smart Thermostats – $75 </a:t>
            </a:r>
            <a:endParaRPr lang="en-US" sz="240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35BA3CE-535F-98F6-164E-C49530CC8C62}"/>
              </a:ext>
            </a:extLst>
          </p:cNvPr>
          <p:cNvSpPr/>
          <p:nvPr/>
        </p:nvSpPr>
        <p:spPr>
          <a:xfrm>
            <a:off x="-190880" y="3581482"/>
            <a:ext cx="5814062" cy="5247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>
                <a:latin typeface="Gill Sans Nova Light" panose="020B0302020104020203" pitchFamily="34" charset="0"/>
              </a:rPr>
              <a:t>         Heat Pump Water Heaters – $350</a:t>
            </a:r>
            <a:endParaRPr lang="en-US" sz="24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183375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422F6-0C16-EB7C-7F93-82BF754E3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DC81B57-1F12-2EC8-2137-111DC5D4D3E2}"/>
              </a:ext>
            </a:extLst>
          </p:cNvPr>
          <p:cNvGrpSpPr/>
          <p:nvPr/>
        </p:nvGrpSpPr>
        <p:grpSpPr>
          <a:xfrm>
            <a:off x="6515288" y="2290422"/>
            <a:ext cx="4423222" cy="1121301"/>
            <a:chOff x="6515288" y="2290422"/>
            <a:chExt cx="4423222" cy="112130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B3A1219-C6EF-677A-BDD5-7B56A4CCB6C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r="4114" b="4114"/>
            <a:stretch>
              <a:fillRect/>
            </a:stretch>
          </p:blipFill>
          <p:spPr>
            <a:xfrm>
              <a:off x="6515288" y="2290422"/>
              <a:ext cx="1161553" cy="1121301"/>
            </a:xfrm>
            <a:prstGeom prst="rect">
              <a:avLst/>
            </a:prstGeom>
            <a:noFill/>
            <a:ln w="28575">
              <a:solidFill>
                <a:schemeClr val="bg2"/>
              </a:solidFill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69D837C-99C4-556C-092E-1C9A13FB9438}"/>
                </a:ext>
              </a:extLst>
            </p:cNvPr>
            <p:cNvSpPr txBox="1"/>
            <p:nvPr/>
          </p:nvSpPr>
          <p:spPr>
            <a:xfrm>
              <a:off x="7858853" y="2393829"/>
              <a:ext cx="3079657" cy="923330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marL="0" marR="0">
                <a:buNone/>
              </a:pPr>
              <a:r>
                <a:rPr lang="en-US" sz="1800">
                  <a:solidFill>
                    <a:schemeClr val="bg2"/>
                  </a:solidFill>
                  <a:effectLst/>
                  <a:latin typeface="Gill Sans Nova Medium" panose="020B06020202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Gus O’Barr | </a:t>
              </a:r>
              <a:r>
                <a:rPr lang="en-US">
                  <a:solidFill>
                    <a:schemeClr val="bg2"/>
                  </a:solidFill>
                  <a:effectLst/>
                  <a:latin typeface="Gill Sans Nova Medium" panose="020B06020202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Energy Specialist</a:t>
              </a:r>
              <a:br>
                <a:rPr lang="en-US" sz="1800">
                  <a:effectLst/>
                  <a:latin typeface="Gill Sans Nova Light" panose="020B03020201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</a:br>
              <a:r>
                <a:rPr lang="en-US" sz="1800">
                  <a:effectLst/>
                  <a:latin typeface="Gill Sans Nova Light" panose="020B03020201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385-352-3785</a:t>
              </a:r>
            </a:p>
            <a:p>
              <a:pPr marL="0" marR="0">
                <a:buNone/>
              </a:pPr>
              <a:r>
                <a:rPr lang="en-US" u="sng" err="1">
                  <a:latin typeface="Gill Sans Nova Light"/>
                  <a:ea typeface="Aptos" panose="020B0004020202020204" pitchFamily="34" charset="0"/>
                  <a:cs typeface="Aptos" panose="020B0004020202020204" pitchFamily="34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Gus</a:t>
              </a:r>
              <a:r>
                <a:rPr lang="en-US" sz="1800" u="sng" err="1">
                  <a:effectLst/>
                  <a:latin typeface="Gill Sans Nova Light"/>
                  <a:ea typeface="Aptos" panose="020B0004020202020204" pitchFamily="34" charset="0"/>
                  <a:cs typeface="Aptos" panose="020B0004020202020204" pitchFamily="34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.</a:t>
              </a:r>
              <a:r>
                <a:rPr lang="en-US" u="sng" err="1">
                  <a:latin typeface="Gill Sans Nova Light"/>
                  <a:ea typeface="Aptos" panose="020B0004020202020204" pitchFamily="34" charset="0"/>
                  <a:cs typeface="Aptos" panose="020B0004020202020204" pitchFamily="34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Obarr</a:t>
              </a:r>
              <a:r>
                <a:rPr lang="en-US" sz="1800" u="sng" err="1">
                  <a:effectLst/>
                  <a:latin typeface="Gill Sans Nova Light"/>
                  <a:ea typeface="Aptos" panose="020B0004020202020204" pitchFamily="34" charset="0"/>
                  <a:cs typeface="Aptos" panose="020B0004020202020204" pitchFamily="34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@evergreen.energy</a:t>
              </a:r>
              <a:endParaRPr lang="en-US" sz="1800" err="1">
                <a:effectLst/>
                <a:latin typeface="Gill Sans Nova Light"/>
                <a:ea typeface="Aptos" panose="020B0004020202020204" pitchFamily="34" charset="0"/>
                <a:cs typeface="Aptos" panose="020B00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4D5876D-4A01-B951-4372-045CFC769130}"/>
              </a:ext>
            </a:extLst>
          </p:cNvPr>
          <p:cNvGrpSpPr/>
          <p:nvPr/>
        </p:nvGrpSpPr>
        <p:grpSpPr>
          <a:xfrm>
            <a:off x="6515288" y="4026438"/>
            <a:ext cx="5938100" cy="1121301"/>
            <a:chOff x="6515288" y="4026438"/>
            <a:chExt cx="5938100" cy="1121301"/>
          </a:xfrm>
        </p:grpSpPr>
        <p:pic>
          <p:nvPicPr>
            <p:cNvPr id="7170" name="Picture 2">
              <a:extLst>
                <a:ext uri="{FF2B5EF4-FFF2-40B4-BE49-F238E27FC236}">
                  <a16:creationId xmlns:a16="http://schemas.microsoft.com/office/drawing/2014/main" id="{3E9F384F-F2F7-E2FD-9710-6232D7C28B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5288" y="4026438"/>
              <a:ext cx="1121301" cy="1121301"/>
            </a:xfrm>
            <a:prstGeom prst="rect">
              <a:avLst/>
            </a:prstGeom>
            <a:noFill/>
            <a:ln w="28575">
              <a:solidFill>
                <a:schemeClr val="bg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D7EDCB3-3DAE-095D-45EF-B9E0346CD878}"/>
                </a:ext>
              </a:extLst>
            </p:cNvPr>
            <p:cNvSpPr txBox="1"/>
            <p:nvPr/>
          </p:nvSpPr>
          <p:spPr>
            <a:xfrm>
              <a:off x="7858853" y="4125423"/>
              <a:ext cx="4594535" cy="923330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marR="0">
                <a:buNone/>
                <a:defRPr b="1">
                  <a:solidFill>
                    <a:srgbClr val="000000"/>
                  </a:solidFill>
                  <a:effectLst/>
                  <a:latin typeface="Gill Sans MT" panose="020B0502020104020203" pitchFamily="34" charset="0"/>
                  <a:ea typeface="Aptos" panose="020B0004020202020204" pitchFamily="34" charset="0"/>
                  <a:cs typeface="Aptos" panose="020B0004020202020204" pitchFamily="34" charset="0"/>
                </a:defRPr>
              </a:lvl1pPr>
            </a:lstStyle>
            <a:p>
              <a:r>
                <a:rPr lang="en-US" b="0">
                  <a:solidFill>
                    <a:schemeClr val="bg2"/>
                  </a:solidFill>
                  <a:latin typeface="Gill Sans Nova Medium" panose="020B0602020204020203" pitchFamily="34" charset="0"/>
                </a:rPr>
                <a:t>Brad Bond | Energy Specialist</a:t>
              </a:r>
            </a:p>
            <a:p>
              <a:r>
                <a:rPr lang="en-US" b="0">
                  <a:latin typeface="Gill Sans Nova Light" panose="020B0302020104020203" pitchFamily="34" charset="0"/>
                </a:rPr>
                <a:t>801-874-1301</a:t>
              </a:r>
            </a:p>
            <a:p>
              <a:r>
                <a:rPr lang="en-US" b="0" u="sng" err="1">
                  <a:latin typeface="Gill Sans Nova Light"/>
                </a:rPr>
                <a:t>Brad.Bond@evergreen.energy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F69D16A-936A-0F7B-14E7-872BDB12C9F1}"/>
              </a:ext>
            </a:extLst>
          </p:cNvPr>
          <p:cNvGrpSpPr/>
          <p:nvPr/>
        </p:nvGrpSpPr>
        <p:grpSpPr>
          <a:xfrm>
            <a:off x="1022389" y="2289466"/>
            <a:ext cx="4498301" cy="1121301"/>
            <a:chOff x="1022389" y="2289466"/>
            <a:chExt cx="4498301" cy="1121301"/>
          </a:xfrm>
        </p:grpSpPr>
        <p:pic>
          <p:nvPicPr>
            <p:cNvPr id="7172" name="Picture 4">
              <a:extLst>
                <a:ext uri="{FF2B5EF4-FFF2-40B4-BE49-F238E27FC236}">
                  <a16:creationId xmlns:a16="http://schemas.microsoft.com/office/drawing/2014/main" id="{896A347D-F1D6-23C4-0B1A-5AF00E02E1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2389" y="2289466"/>
              <a:ext cx="1121301" cy="1121301"/>
            </a:xfrm>
            <a:prstGeom prst="rect">
              <a:avLst/>
            </a:prstGeom>
            <a:noFill/>
            <a:ln w="28575">
              <a:solidFill>
                <a:schemeClr val="bg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207BC8E-7C66-1DF1-5036-FB07F059C84A}"/>
                </a:ext>
              </a:extLst>
            </p:cNvPr>
            <p:cNvSpPr txBox="1"/>
            <p:nvPr/>
          </p:nvSpPr>
          <p:spPr>
            <a:xfrm>
              <a:off x="2333082" y="2365461"/>
              <a:ext cx="3187608" cy="923330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marL="0" marR="0">
                <a:buNone/>
              </a:pPr>
              <a:r>
                <a:rPr lang="en-US" sz="1800">
                  <a:solidFill>
                    <a:schemeClr val="bg2"/>
                  </a:solidFill>
                  <a:effectLst/>
                  <a:latin typeface="Gill Sans Nova Medium" panose="020B06020202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Joshua Smith | Energy Specialist</a:t>
              </a:r>
            </a:p>
            <a:p>
              <a:pPr marL="0" marR="0">
                <a:buNone/>
              </a:pPr>
              <a:r>
                <a:rPr lang="en-US" sz="1800">
                  <a:solidFill>
                    <a:srgbClr val="000000"/>
                  </a:solidFill>
                  <a:effectLst/>
                  <a:latin typeface="Gill Sans Nova Light" panose="020B03020201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385-585-7006 </a:t>
              </a:r>
            </a:p>
            <a:p>
              <a:pPr marL="0" marR="0">
                <a:buNone/>
              </a:pPr>
              <a:r>
                <a:rPr lang="en-US" u="sng" err="1">
                  <a:latin typeface="Gill Sans Nova Light"/>
                  <a:ea typeface="Aptos" panose="020B0004020202020204" pitchFamily="34" charset="0"/>
                  <a:cs typeface="Aptos" panose="020B0004020202020204" pitchFamily="34" charset="0"/>
                </a:rPr>
                <a:t>Joshua.Smith@evergreen.energy</a:t>
              </a:r>
              <a:endParaRPr lang="en-US" b="1" u="sng" err="1">
                <a:latin typeface="Gill Sans Nova Light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BE750F5-4C20-8A2C-4A37-9F7B4D749055}"/>
              </a:ext>
            </a:extLst>
          </p:cNvPr>
          <p:cNvGrpSpPr/>
          <p:nvPr/>
        </p:nvGrpSpPr>
        <p:grpSpPr>
          <a:xfrm>
            <a:off x="1022389" y="4025482"/>
            <a:ext cx="5073611" cy="1127216"/>
            <a:chOff x="1022389" y="4025482"/>
            <a:chExt cx="5073611" cy="1127216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30DFA5C-FEF3-483B-57BC-5B4FB29E092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22389" y="4025482"/>
              <a:ext cx="1115886" cy="1127216"/>
            </a:xfrm>
            <a:prstGeom prst="rect">
              <a:avLst/>
            </a:prstGeom>
            <a:noFill/>
            <a:ln w="28575">
              <a:solidFill>
                <a:schemeClr val="bg2"/>
              </a:solidFill>
            </a:ln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F8BA745-0143-8CA2-7125-AFB536213C60}"/>
                </a:ext>
              </a:extLst>
            </p:cNvPr>
            <p:cNvSpPr txBox="1"/>
            <p:nvPr/>
          </p:nvSpPr>
          <p:spPr>
            <a:xfrm>
              <a:off x="2333082" y="4124467"/>
              <a:ext cx="3762918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>
                <a:buNone/>
              </a:pPr>
              <a:r>
                <a:rPr lang="en-US" sz="1800">
                  <a:solidFill>
                    <a:schemeClr val="bg2"/>
                  </a:solidFill>
                  <a:effectLst/>
                  <a:latin typeface="Gill Sans Nova Medium" panose="020B06020202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Jason Williams | </a:t>
              </a:r>
              <a:r>
                <a:rPr lang="en-US">
                  <a:solidFill>
                    <a:schemeClr val="bg2"/>
                  </a:solidFill>
                  <a:effectLst/>
                  <a:latin typeface="Gill Sans Nova Medium" panose="020B06020202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Outreach Supervisor</a:t>
              </a:r>
            </a:p>
            <a:p>
              <a:pPr marL="0" marR="0">
                <a:buNone/>
              </a:pPr>
              <a:r>
                <a:rPr lang="en-US" sz="1800">
                  <a:effectLst/>
                  <a:latin typeface="Gill Sans Nova Light" panose="020B0302020104020203" pitchFamily="34" charset="0"/>
                  <a:ea typeface="Aptos" panose="020B0004020202020204" pitchFamily="34" charset="0"/>
                  <a:cs typeface="Aptos" panose="020B0004020202020204" pitchFamily="34" charset="0"/>
                </a:rPr>
                <a:t>801-455-8763</a:t>
              </a:r>
              <a:endParaRPr lang="en-US">
                <a:solidFill>
                  <a:srgbClr val="0070C0"/>
                </a:solidFill>
                <a:latin typeface="Gill Sans Nova Light" panose="020B0302020104020203" pitchFamily="34" charset="0"/>
                <a:ea typeface="Aptos" panose="020B0004020202020204" pitchFamily="34" charset="0"/>
                <a:cs typeface="Aptos" panose="020B0004020202020204" pitchFamily="34" charset="0"/>
              </a:endParaRPr>
            </a:p>
            <a:p>
              <a:pPr marL="0" marR="0">
                <a:buNone/>
              </a:pPr>
              <a:r>
                <a:rPr lang="en-US" sz="1800" u="sng" err="1">
                  <a:solidFill>
                    <a:srgbClr val="0563C1"/>
                  </a:solidFill>
                  <a:effectLst/>
                  <a:latin typeface="Gill Sans Nova Light" panose="020B0302020104020203" pitchFamily="34" charset="0"/>
                  <a:ea typeface="Aptos" panose="020B0004020202020204" pitchFamily="34" charset="0"/>
                  <a:cs typeface="Aptos" panose="020B0004020202020204" pitchFamily="34" charset="0"/>
                  <a:hlinkClick r:id="rId8"/>
                </a:rPr>
                <a:t>Jason.Williams@evergreen.energy</a:t>
              </a:r>
              <a:endParaRPr lang="en-US" sz="2000">
                <a:effectLst/>
                <a:latin typeface="Gill Sans Nova Light" panose="020B0302020104020203" pitchFamily="34" charset="0"/>
                <a:ea typeface="Aptos" panose="020B0004020202020204" pitchFamily="34" charset="0"/>
                <a:cs typeface="Aptos" panose="020B0004020202020204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15C9D9-6C4F-75A2-4E28-7E6358A4A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0619"/>
            <a:ext cx="9395298" cy="1325563"/>
          </a:xfrm>
        </p:spPr>
        <p:txBody>
          <a:bodyPr>
            <a:normAutofit/>
          </a:bodyPr>
          <a:lstStyle/>
          <a:p>
            <a:r>
              <a:rPr lang="en-US"/>
              <a:t>For Questions, or Support – Contact your </a:t>
            </a:r>
            <a:r>
              <a:rPr lang="en-US">
                <a:solidFill>
                  <a:schemeClr val="bg2"/>
                </a:solidFill>
              </a:rPr>
              <a:t>Outreach Specialist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605813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CUSTOM DESIGN" val="jBWqb3kw"/>
  <p:tag name="ARTICULATE_DESIGN_ID_OFFICE THEME" val="4EdA5hud"/>
  <p:tag name="ARTICULATE_PROJECT_OPEN" val="0"/>
  <p:tag name="ARTICULATE_SLIDE_COUNT" val="11"/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58595B"/>
      </a:dk2>
      <a:lt2>
        <a:srgbClr val="6CC249"/>
      </a:lt2>
      <a:accent1>
        <a:srgbClr val="0071CE"/>
      </a:accent1>
      <a:accent2>
        <a:srgbClr val="E3002B"/>
      </a:accent2>
      <a:accent3>
        <a:srgbClr val="05C3DE"/>
      </a:accent3>
      <a:accent4>
        <a:srgbClr val="F2A900"/>
      </a:accent4>
      <a:accent5>
        <a:srgbClr val="FF8200"/>
      </a:accent5>
      <a:accent6>
        <a:srgbClr val="FF8200"/>
      </a:accent6>
      <a:hlink>
        <a:srgbClr val="3F3F3F"/>
      </a:hlink>
      <a:folHlink>
        <a:srgbClr val="EEECE1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1" id="{C8F6496B-4595-AD41-9ACF-5FA1BA869820}" vid="{26CE0314-26D5-C648-9747-EBDD58FD93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AC1DF7C-6C22-4259-8BCF-8B5C76D5B3B4}">
  <we:reference id="f12c312d-282a-4734-8843-05915fdfef0b" version="4.3.3.0" store="EXCatalog" storeType="EXCatalog"/>
  <we:alternateReferences>
    <we:reference id="WA104178141" version="4.3.3.0" store="en-US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9063DAFEDF9F439872D39FC53F2200" ma:contentTypeVersion="16" ma:contentTypeDescription="Create a new document." ma:contentTypeScope="" ma:versionID="34f5da2cf8128471dc4fe7cfea00c0f9">
  <xsd:schema xmlns:xsd="http://www.w3.org/2001/XMLSchema" xmlns:xs="http://www.w3.org/2001/XMLSchema" xmlns:p="http://schemas.microsoft.com/office/2006/metadata/properties" xmlns:ns2="cb90d3d4-c7da-4966-9e77-648b567704ad" xmlns:ns3="68591eb6-f205-4484-98f5-1f01454844a1" targetNamespace="http://schemas.microsoft.com/office/2006/metadata/properties" ma:root="true" ma:fieldsID="323edf1501ae885e09351c49b5fbdb53" ns2:_="" ns3:_="">
    <xsd:import namespace="cb90d3d4-c7da-4966-9e77-648b567704ad"/>
    <xsd:import namespace="68591eb6-f205-4484-98f5-1f01454844a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90d3d4-c7da-4966-9e77-648b567704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7b3d863c-210b-42fa-b5ce-68c0959d84f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591eb6-f205-4484-98f5-1f01454844a1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5dc8d952-645b-408e-b02c-3c6a7e8750f6}" ma:internalName="TaxCatchAll" ma:showField="CatchAllData" ma:web="68591eb6-f205-4484-98f5-1f01454844a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8591eb6-f205-4484-98f5-1f01454844a1" xsi:nil="true"/>
    <lcf76f155ced4ddcb4097134ff3c332f xmlns="cb90d3d4-c7da-4966-9e77-648b567704a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E3BB4F9-3FCD-4F81-8439-BF7CE33ED1E1}">
  <ds:schemaRefs>
    <ds:schemaRef ds:uri="68591eb6-f205-4484-98f5-1f01454844a1"/>
    <ds:schemaRef ds:uri="cb90d3d4-c7da-4966-9e77-648b567704a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E502F34-9812-4971-A617-6D4B1E8053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2279CB-462C-452D-AE14-31E42E562DA9}">
  <ds:schemaRefs>
    <ds:schemaRef ds:uri="68591eb6-f205-4484-98f5-1f01454844a1"/>
    <ds:schemaRef ds:uri="6ab345dd-f59d-40cb-9494-8e026f7230ee"/>
    <ds:schemaRef ds:uri="b39f51b1-d023-46f7-ad25-c04a34bb9424"/>
    <ds:schemaRef ds:uri="cb90d3d4-c7da-4966-9e77-648b567704a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Wattsmart® Existing Residential </vt:lpstr>
      <vt:lpstr>2026 Updates</vt:lpstr>
      <vt:lpstr>Dual Fuel Heat Pump</vt:lpstr>
      <vt:lpstr> Ductless Heat Pump Rebates</vt:lpstr>
      <vt:lpstr> Ductless Heat Pump Rebates</vt:lpstr>
      <vt:lpstr>Air Source Heat Pump Rebates</vt:lpstr>
      <vt:lpstr>What Qualifies for Heat Pump Rebates?</vt:lpstr>
      <vt:lpstr>PowerPoint Presentation</vt:lpstr>
      <vt:lpstr>Weatherization Rebates</vt:lpstr>
      <vt:lpstr>More Rebates Available!</vt:lpstr>
      <vt:lpstr>For Questions, or Support – Contact your Outreach Specialist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Kathy Kunz</dc:creator>
  <cp:revision>1</cp:revision>
  <dcterms:created xsi:type="dcterms:W3CDTF">2018-04-20T20:19:46Z</dcterms:created>
  <dcterms:modified xsi:type="dcterms:W3CDTF">2026-04-13T22:29:41Z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89CC25B8-231C-46AA-BAD1-13ACADCCE7B7</vt:lpwstr>
  </property>
  <property fmtid="{D5CDD505-2E9C-101B-9397-08002B2CF9AE}" pid="3" name="ArticulatePath">
    <vt:lpwstr>https://ecgo365.sharepoint.com/sites/Marketing/EvergreenMarketingLibrary/01_Clients/PCORP/PCORP_Annual_Training_Events/Crossover_Event_UT_2026/Utah Expo 2026 Presentations/EXPO_2026_B</vt:lpwstr>
  </property>
  <property fmtid="{D5CDD505-2E9C-101B-9397-08002B2CF9AE}" pid="4" name="ContentTypeId">
    <vt:lpwstr>0x010100489063DAFEDF9F439872D39FC53F2200</vt:lpwstr>
  </property>
  <property fmtid="{D5CDD505-2E9C-101B-9397-08002B2CF9AE}" pid="5" name="MediaServiceImageTags">
    <vt:lpwstr/>
  </property>
</Properties>
</file>